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88" r:id="rId3"/>
    <p:sldId id="289" r:id="rId4"/>
    <p:sldId id="290" r:id="rId5"/>
    <p:sldId id="286" r:id="rId6"/>
    <p:sldId id="287" r:id="rId7"/>
    <p:sldId id="295" r:id="rId8"/>
    <p:sldId id="296" r:id="rId9"/>
    <p:sldId id="292" r:id="rId10"/>
    <p:sldId id="293" r:id="rId11"/>
    <p:sldId id="291" r:id="rId12"/>
    <p:sldId id="257" r:id="rId13"/>
    <p:sldId id="285" r:id="rId14"/>
    <p:sldId id="294" r:id="rId15"/>
    <p:sldId id="265" r:id="rId16"/>
    <p:sldId id="266" r:id="rId17"/>
    <p:sldId id="268" r:id="rId18"/>
    <p:sldId id="269" r:id="rId19"/>
    <p:sldId id="272" r:id="rId20"/>
    <p:sldId id="273" r:id="rId21"/>
    <p:sldId id="262" r:id="rId22"/>
    <p:sldId id="261" r:id="rId23"/>
    <p:sldId id="274" r:id="rId24"/>
    <p:sldId id="277" r:id="rId25"/>
    <p:sldId id="283" r:id="rId26"/>
    <p:sldId id="282" r:id="rId27"/>
    <p:sldId id="297" r:id="rId28"/>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6" d="100"/>
          <a:sy n="116" d="100"/>
        </p:scale>
        <p:origin x="1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1026">
            <a:extLst>
              <a:ext uri="{FF2B5EF4-FFF2-40B4-BE49-F238E27FC236}">
                <a16:creationId xmlns:a16="http://schemas.microsoft.com/office/drawing/2014/main" id="{23A1EFA2-9263-DF5B-D150-4E554285007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8" charset="-128"/>
              </a:defRPr>
            </a:lvl1pPr>
          </a:lstStyle>
          <a:p>
            <a:pPr>
              <a:defRPr/>
            </a:pPr>
            <a:endParaRPr lang="fr-FR"/>
          </a:p>
        </p:txBody>
      </p:sp>
      <p:sp>
        <p:nvSpPr>
          <p:cNvPr id="93187" name="Rectangle 1027">
            <a:extLst>
              <a:ext uri="{FF2B5EF4-FFF2-40B4-BE49-F238E27FC236}">
                <a16:creationId xmlns:a16="http://schemas.microsoft.com/office/drawing/2014/main" id="{A762D969-DE88-060E-5129-328CA0A439C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8" charset="-128"/>
              </a:defRPr>
            </a:lvl1pPr>
          </a:lstStyle>
          <a:p>
            <a:pPr>
              <a:defRPr/>
            </a:pPr>
            <a:endParaRPr lang="fr-FR"/>
          </a:p>
        </p:txBody>
      </p:sp>
      <p:sp>
        <p:nvSpPr>
          <p:cNvPr id="93188" name="Rectangle 1028">
            <a:extLst>
              <a:ext uri="{FF2B5EF4-FFF2-40B4-BE49-F238E27FC236}">
                <a16:creationId xmlns:a16="http://schemas.microsoft.com/office/drawing/2014/main" id="{57361B1D-B581-38D1-7726-AF0888D71CB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8" charset="-128"/>
              </a:defRPr>
            </a:lvl1pPr>
          </a:lstStyle>
          <a:p>
            <a:pPr>
              <a:defRPr/>
            </a:pPr>
            <a:endParaRPr lang="fr-FR"/>
          </a:p>
        </p:txBody>
      </p:sp>
      <p:sp>
        <p:nvSpPr>
          <p:cNvPr id="93189" name="Rectangle 1029">
            <a:extLst>
              <a:ext uri="{FF2B5EF4-FFF2-40B4-BE49-F238E27FC236}">
                <a16:creationId xmlns:a16="http://schemas.microsoft.com/office/drawing/2014/main" id="{9FEEA303-7EEE-5B1E-E8B8-E3222E0B983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66072CD-20E3-40DE-8EF0-F23A8A17EC77}" type="slidenum">
              <a:rPr lang="fr-FR" altLang="en-US"/>
              <a:pPr/>
              <a:t>‹#›</a:t>
            </a:fld>
            <a:endParaRPr lang="fr-F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0D32BEC-CA1E-E364-ADFE-082D2AC79E1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8" charset="-128"/>
              </a:defRPr>
            </a:lvl1pPr>
          </a:lstStyle>
          <a:p>
            <a:pPr>
              <a:defRPr/>
            </a:pPr>
            <a:endParaRPr lang="fr-FR"/>
          </a:p>
        </p:txBody>
      </p:sp>
      <p:sp>
        <p:nvSpPr>
          <p:cNvPr id="10243" name="Rectangle 3">
            <a:extLst>
              <a:ext uri="{FF2B5EF4-FFF2-40B4-BE49-F238E27FC236}">
                <a16:creationId xmlns:a16="http://schemas.microsoft.com/office/drawing/2014/main" id="{04D184F3-C716-B0B0-9C05-A13CCB252690}"/>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8" charset="-128"/>
              </a:defRPr>
            </a:lvl1pPr>
          </a:lstStyle>
          <a:p>
            <a:pPr>
              <a:defRPr/>
            </a:pPr>
            <a:endParaRPr lang="fr-FR"/>
          </a:p>
        </p:txBody>
      </p:sp>
      <p:sp>
        <p:nvSpPr>
          <p:cNvPr id="28676" name="Rectangle 4">
            <a:extLst>
              <a:ext uri="{FF2B5EF4-FFF2-40B4-BE49-F238E27FC236}">
                <a16:creationId xmlns:a16="http://schemas.microsoft.com/office/drawing/2014/main" id="{0CFC3FE1-055C-9BA8-759D-BA2A9F675C1C}"/>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75FAE023-296C-5A64-DD35-8ADC60E32738}"/>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0246" name="Rectangle 6">
            <a:extLst>
              <a:ext uri="{FF2B5EF4-FFF2-40B4-BE49-F238E27FC236}">
                <a16:creationId xmlns:a16="http://schemas.microsoft.com/office/drawing/2014/main" id="{C89A47AD-5609-74F5-BC7D-7DA75BDBA08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8" charset="-128"/>
              </a:defRPr>
            </a:lvl1pPr>
          </a:lstStyle>
          <a:p>
            <a:pPr>
              <a:defRPr/>
            </a:pPr>
            <a:endParaRPr lang="fr-FR"/>
          </a:p>
        </p:txBody>
      </p:sp>
      <p:sp>
        <p:nvSpPr>
          <p:cNvPr id="10247" name="Rectangle 7">
            <a:extLst>
              <a:ext uri="{FF2B5EF4-FFF2-40B4-BE49-F238E27FC236}">
                <a16:creationId xmlns:a16="http://schemas.microsoft.com/office/drawing/2014/main" id="{9A94EF05-DF9C-9D1F-B077-6A18617286E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F690319E-253C-47BC-A1C9-4AE1432738D3}" type="slidenum">
              <a:rPr lang="fr-FR" altLang="en-US"/>
              <a:pPr/>
              <a:t>‹#›</a:t>
            </a:fld>
            <a:endParaRPr lang="fr-F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2C93662-776A-308E-8CB5-2324AED5EC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9B5F2F-415B-406F-82E5-A9DF0D528753}" type="slidenum">
              <a:rPr lang="fr-FR" altLang="en-US" sz="1200"/>
              <a:pPr/>
              <a:t>1</a:t>
            </a:fld>
            <a:endParaRPr lang="fr-FR" altLang="en-US" sz="1200"/>
          </a:p>
        </p:txBody>
      </p:sp>
      <p:sp>
        <p:nvSpPr>
          <p:cNvPr id="29699" name="Rectangle 2">
            <a:extLst>
              <a:ext uri="{FF2B5EF4-FFF2-40B4-BE49-F238E27FC236}">
                <a16:creationId xmlns:a16="http://schemas.microsoft.com/office/drawing/2014/main" id="{16C07F2B-DCE1-0571-3765-314A45464E1C}"/>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F5604C08-71C7-C920-804A-9A4A1FD9DF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B5D4558-9759-CBE5-3B2A-97B04DFFFA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D00D700-5F72-4D36-87C7-97EB4685B906}" type="slidenum">
              <a:rPr lang="fr-FR" altLang="en-US" sz="1200"/>
              <a:pPr/>
              <a:t>10</a:t>
            </a:fld>
            <a:endParaRPr lang="fr-FR" altLang="en-US" sz="1200"/>
          </a:p>
        </p:txBody>
      </p:sp>
      <p:sp>
        <p:nvSpPr>
          <p:cNvPr id="38915" name="Rectangle 2">
            <a:extLst>
              <a:ext uri="{FF2B5EF4-FFF2-40B4-BE49-F238E27FC236}">
                <a16:creationId xmlns:a16="http://schemas.microsoft.com/office/drawing/2014/main" id="{DFBEA666-5C75-250E-2F39-A698D983DF0F}"/>
              </a:ext>
            </a:extLst>
          </p:cNvPr>
          <p:cNvSpPr>
            <a:spLocks noChangeArrowheads="1" noTextEdit="1"/>
          </p:cNvSpPr>
          <p:nvPr>
            <p:ph type="sldImg"/>
          </p:nvPr>
        </p:nvSpPr>
        <p:spPr>
          <a:ln/>
        </p:spPr>
      </p:sp>
      <p:sp>
        <p:nvSpPr>
          <p:cNvPr id="38916" name="Rectangle 3">
            <a:extLst>
              <a:ext uri="{FF2B5EF4-FFF2-40B4-BE49-F238E27FC236}">
                <a16:creationId xmlns:a16="http://schemas.microsoft.com/office/drawing/2014/main" id="{A3E9D6F8-AD6B-817D-B0C3-7758876F45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F71B776-25A4-8AF6-C52B-AB0A438EDF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1F901FA-3350-4F15-91BE-A2051D8AC639}" type="slidenum">
              <a:rPr lang="fr-FR" altLang="en-US" sz="1200"/>
              <a:pPr/>
              <a:t>11</a:t>
            </a:fld>
            <a:endParaRPr lang="fr-FR" altLang="en-US" sz="1200"/>
          </a:p>
        </p:txBody>
      </p:sp>
      <p:sp>
        <p:nvSpPr>
          <p:cNvPr id="39939" name="Rectangle 2">
            <a:extLst>
              <a:ext uri="{FF2B5EF4-FFF2-40B4-BE49-F238E27FC236}">
                <a16:creationId xmlns:a16="http://schemas.microsoft.com/office/drawing/2014/main" id="{9012A273-AC3F-3A44-56B6-516AF33EDDFA}"/>
              </a:ext>
            </a:extLst>
          </p:cNvPr>
          <p:cNvSpPr>
            <a:spLocks noChangeArrowheads="1" noTextEdit="1"/>
          </p:cNvSpPr>
          <p:nvPr>
            <p:ph type="sldImg"/>
          </p:nvPr>
        </p:nvSpPr>
        <p:spPr>
          <a:ln/>
        </p:spPr>
      </p:sp>
      <p:sp>
        <p:nvSpPr>
          <p:cNvPr id="39940" name="Rectangle 3">
            <a:extLst>
              <a:ext uri="{FF2B5EF4-FFF2-40B4-BE49-F238E27FC236}">
                <a16:creationId xmlns:a16="http://schemas.microsoft.com/office/drawing/2014/main" id="{B1D4CA2F-3590-8E46-7EA4-91AAD11CED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9AC0AEA-1833-1C36-F738-B74A971B8B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60EE28-443D-495A-85D8-4073BAF0F80E}" type="slidenum">
              <a:rPr lang="fr-FR" altLang="en-US" sz="1200"/>
              <a:pPr/>
              <a:t>12</a:t>
            </a:fld>
            <a:endParaRPr lang="fr-FR" altLang="en-US" sz="1200"/>
          </a:p>
        </p:txBody>
      </p:sp>
      <p:sp>
        <p:nvSpPr>
          <p:cNvPr id="40963" name="Rectangle 2">
            <a:extLst>
              <a:ext uri="{FF2B5EF4-FFF2-40B4-BE49-F238E27FC236}">
                <a16:creationId xmlns:a16="http://schemas.microsoft.com/office/drawing/2014/main" id="{ACEF3630-6602-882D-3EBA-58FE965BAF77}"/>
              </a:ext>
            </a:extLst>
          </p:cNvPr>
          <p:cNvSpPr>
            <a:spLocks noChangeArrowheads="1" noTextEdit="1"/>
          </p:cNvSpPr>
          <p:nvPr>
            <p:ph type="sldImg"/>
          </p:nvPr>
        </p:nvSpPr>
        <p:spPr>
          <a:ln/>
        </p:spPr>
      </p:sp>
      <p:sp>
        <p:nvSpPr>
          <p:cNvPr id="40964" name="Rectangle 3">
            <a:extLst>
              <a:ext uri="{FF2B5EF4-FFF2-40B4-BE49-F238E27FC236}">
                <a16:creationId xmlns:a16="http://schemas.microsoft.com/office/drawing/2014/main" id="{712C6E81-92B2-4C7D-4A4E-6A3F5A912D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06442E27-453F-1DC8-9B21-B845CFC9CC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88C614-D4B0-4136-92B3-2F2BDAA79599}" type="slidenum">
              <a:rPr lang="fr-FR" altLang="en-US" sz="1200"/>
              <a:pPr/>
              <a:t>13</a:t>
            </a:fld>
            <a:endParaRPr lang="fr-FR" altLang="en-US" sz="1200"/>
          </a:p>
        </p:txBody>
      </p:sp>
      <p:sp>
        <p:nvSpPr>
          <p:cNvPr id="41987" name="Rectangle 2">
            <a:extLst>
              <a:ext uri="{FF2B5EF4-FFF2-40B4-BE49-F238E27FC236}">
                <a16:creationId xmlns:a16="http://schemas.microsoft.com/office/drawing/2014/main" id="{6E1F73C6-9B4A-6808-156E-F05A07923947}"/>
              </a:ext>
            </a:extLst>
          </p:cNvPr>
          <p:cNvSpPr>
            <a:spLocks noChangeArrowheads="1" noTextEdit="1"/>
          </p:cNvSpPr>
          <p:nvPr>
            <p:ph type="sldImg"/>
          </p:nvPr>
        </p:nvSpPr>
        <p:spPr>
          <a:ln/>
        </p:spPr>
      </p:sp>
      <p:sp>
        <p:nvSpPr>
          <p:cNvPr id="41988" name="Rectangle 3">
            <a:extLst>
              <a:ext uri="{FF2B5EF4-FFF2-40B4-BE49-F238E27FC236}">
                <a16:creationId xmlns:a16="http://schemas.microsoft.com/office/drawing/2014/main" id="{7E35DC8B-4C13-455C-A970-04A0CA39BA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F24305F-F6CC-A5AC-DCC2-7C850B0863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DFA994E-22F8-44AC-A8C5-50D5A46E63F3}" type="slidenum">
              <a:rPr lang="fr-FR" altLang="en-US" sz="1200"/>
              <a:pPr/>
              <a:t>14</a:t>
            </a:fld>
            <a:endParaRPr lang="fr-FR" altLang="en-US" sz="1200"/>
          </a:p>
        </p:txBody>
      </p:sp>
      <p:sp>
        <p:nvSpPr>
          <p:cNvPr id="43011" name="Rectangle 2">
            <a:extLst>
              <a:ext uri="{FF2B5EF4-FFF2-40B4-BE49-F238E27FC236}">
                <a16:creationId xmlns:a16="http://schemas.microsoft.com/office/drawing/2014/main" id="{6E799F13-8413-091E-8B5F-42ADD97774F9}"/>
              </a:ext>
            </a:extLst>
          </p:cNvPr>
          <p:cNvSpPr>
            <a:spLocks noChangeArrowheads="1" noTextEdit="1"/>
          </p:cNvSpPr>
          <p:nvPr>
            <p:ph type="sldImg"/>
          </p:nvPr>
        </p:nvSpPr>
        <p:spPr>
          <a:ln/>
        </p:spPr>
      </p:sp>
      <p:sp>
        <p:nvSpPr>
          <p:cNvPr id="43012" name="Rectangle 3">
            <a:extLst>
              <a:ext uri="{FF2B5EF4-FFF2-40B4-BE49-F238E27FC236}">
                <a16:creationId xmlns:a16="http://schemas.microsoft.com/office/drawing/2014/main" id="{4E149C10-1DA6-86EB-1452-412D751D2D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5B36AE8-EED4-9C1C-7F0E-EC02CD19A0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BAB2A54-1F1C-4900-85F3-6D4A4D4E0530}" type="slidenum">
              <a:rPr lang="fr-FR" altLang="en-US" sz="1200"/>
              <a:pPr/>
              <a:t>15</a:t>
            </a:fld>
            <a:endParaRPr lang="fr-FR" altLang="en-US" sz="1200"/>
          </a:p>
        </p:txBody>
      </p:sp>
      <p:sp>
        <p:nvSpPr>
          <p:cNvPr id="44035" name="Rectangle 2">
            <a:extLst>
              <a:ext uri="{FF2B5EF4-FFF2-40B4-BE49-F238E27FC236}">
                <a16:creationId xmlns:a16="http://schemas.microsoft.com/office/drawing/2014/main" id="{D3C29317-B2ED-7BA6-5909-C9A83E0C413F}"/>
              </a:ext>
            </a:extLst>
          </p:cNvPr>
          <p:cNvSpPr>
            <a:spLocks noChangeArrowheads="1" noTextEdit="1"/>
          </p:cNvSpPr>
          <p:nvPr>
            <p:ph type="sldImg"/>
          </p:nvPr>
        </p:nvSpPr>
        <p:spPr>
          <a:ln/>
        </p:spPr>
      </p:sp>
      <p:sp>
        <p:nvSpPr>
          <p:cNvPr id="44036" name="Rectangle 3">
            <a:extLst>
              <a:ext uri="{FF2B5EF4-FFF2-40B4-BE49-F238E27FC236}">
                <a16:creationId xmlns:a16="http://schemas.microsoft.com/office/drawing/2014/main" id="{2C05A742-10F1-E36D-1992-90912212F8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BB911F2-22EE-CA75-9E31-D2630E0B80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B87E36-D07A-433A-BE2E-3905936214CD}" type="slidenum">
              <a:rPr lang="fr-FR" altLang="en-US" sz="1200"/>
              <a:pPr/>
              <a:t>16</a:t>
            </a:fld>
            <a:endParaRPr lang="fr-FR" altLang="en-US" sz="1200"/>
          </a:p>
        </p:txBody>
      </p:sp>
      <p:sp>
        <p:nvSpPr>
          <p:cNvPr id="45059" name="Rectangle 2">
            <a:extLst>
              <a:ext uri="{FF2B5EF4-FFF2-40B4-BE49-F238E27FC236}">
                <a16:creationId xmlns:a16="http://schemas.microsoft.com/office/drawing/2014/main" id="{2A7F473B-20BF-7172-36BE-E0FC7508C628}"/>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AC8955AC-0E7A-7052-1B4D-4EAAB3B6EA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A68932D5-1B01-7E94-5BC7-D99A18DC96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4B6D73-DB90-40C5-A239-2A508EB60A48}" type="slidenum">
              <a:rPr lang="fr-FR" altLang="en-US" sz="1200"/>
              <a:pPr/>
              <a:t>17</a:t>
            </a:fld>
            <a:endParaRPr lang="fr-FR" altLang="en-US" sz="1200"/>
          </a:p>
        </p:txBody>
      </p:sp>
      <p:sp>
        <p:nvSpPr>
          <p:cNvPr id="46083" name="Rectangle 2">
            <a:extLst>
              <a:ext uri="{FF2B5EF4-FFF2-40B4-BE49-F238E27FC236}">
                <a16:creationId xmlns:a16="http://schemas.microsoft.com/office/drawing/2014/main" id="{4DE59EF6-36CD-6378-BAB8-0037DF27F0B4}"/>
              </a:ext>
            </a:extLst>
          </p:cNvPr>
          <p:cNvSpPr>
            <a:spLocks noChangeArrowheads="1" noTextEdit="1"/>
          </p:cNvSpPr>
          <p:nvPr>
            <p:ph type="sldImg"/>
          </p:nvPr>
        </p:nvSpPr>
        <p:spPr>
          <a:ln/>
        </p:spPr>
      </p:sp>
      <p:sp>
        <p:nvSpPr>
          <p:cNvPr id="46084" name="Rectangle 3">
            <a:extLst>
              <a:ext uri="{FF2B5EF4-FFF2-40B4-BE49-F238E27FC236}">
                <a16:creationId xmlns:a16="http://schemas.microsoft.com/office/drawing/2014/main" id="{A05F005E-8AA6-A3E8-C673-537565BF82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FFBAA4D5-60B1-A7FF-7EE4-66BDE542F5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114C002-EF57-4215-9F68-69F7B9031EF4}" type="slidenum">
              <a:rPr lang="fr-FR" altLang="en-US" sz="1200"/>
              <a:pPr/>
              <a:t>18</a:t>
            </a:fld>
            <a:endParaRPr lang="fr-FR" altLang="en-US" sz="1200"/>
          </a:p>
        </p:txBody>
      </p:sp>
      <p:sp>
        <p:nvSpPr>
          <p:cNvPr id="47107" name="Rectangle 2">
            <a:extLst>
              <a:ext uri="{FF2B5EF4-FFF2-40B4-BE49-F238E27FC236}">
                <a16:creationId xmlns:a16="http://schemas.microsoft.com/office/drawing/2014/main" id="{00402649-C896-173F-A8B9-0C9CAFC015D6}"/>
              </a:ext>
            </a:extLst>
          </p:cNvPr>
          <p:cNvSpPr>
            <a:spLocks noChangeArrowheads="1" noTextEdit="1"/>
          </p:cNvSpPr>
          <p:nvPr>
            <p:ph type="sldImg"/>
          </p:nvPr>
        </p:nvSpPr>
        <p:spPr>
          <a:ln/>
        </p:spPr>
      </p:sp>
      <p:sp>
        <p:nvSpPr>
          <p:cNvPr id="47108" name="Rectangle 3">
            <a:extLst>
              <a:ext uri="{FF2B5EF4-FFF2-40B4-BE49-F238E27FC236}">
                <a16:creationId xmlns:a16="http://schemas.microsoft.com/office/drawing/2014/main" id="{D72604C4-1350-ED46-4A05-3CAAFEF959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A778D5E2-5508-FFD6-53E9-2DD1D46761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128C18-7AF7-4C4D-9A5C-A9196DC655D4}" type="slidenum">
              <a:rPr lang="fr-FR" altLang="en-US" sz="1200"/>
              <a:pPr/>
              <a:t>19</a:t>
            </a:fld>
            <a:endParaRPr lang="fr-FR" altLang="en-US" sz="1200"/>
          </a:p>
        </p:txBody>
      </p:sp>
      <p:sp>
        <p:nvSpPr>
          <p:cNvPr id="48131" name="Rectangle 2">
            <a:extLst>
              <a:ext uri="{FF2B5EF4-FFF2-40B4-BE49-F238E27FC236}">
                <a16:creationId xmlns:a16="http://schemas.microsoft.com/office/drawing/2014/main" id="{3DA48A8A-EF10-D7A3-6F18-7B28DB23F5FF}"/>
              </a:ext>
            </a:extLst>
          </p:cNvPr>
          <p:cNvSpPr>
            <a:spLocks noChangeArrowheads="1" noTextEdit="1"/>
          </p:cNvSpPr>
          <p:nvPr>
            <p:ph type="sldImg"/>
          </p:nvPr>
        </p:nvSpPr>
        <p:spPr>
          <a:ln/>
        </p:spPr>
      </p:sp>
      <p:sp>
        <p:nvSpPr>
          <p:cNvPr id="48132" name="Rectangle 3">
            <a:extLst>
              <a:ext uri="{FF2B5EF4-FFF2-40B4-BE49-F238E27FC236}">
                <a16:creationId xmlns:a16="http://schemas.microsoft.com/office/drawing/2014/main" id="{1529D77E-CD95-1BEB-26DD-AE3B46C5EF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1862403-25CA-D684-E0B2-B902E409C6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66758ED-EAEF-412E-8BBA-57B07F1E6237}" type="slidenum">
              <a:rPr lang="fr-FR" altLang="en-US" sz="1200"/>
              <a:pPr/>
              <a:t>2</a:t>
            </a:fld>
            <a:endParaRPr lang="fr-FR" altLang="en-US" sz="1200"/>
          </a:p>
        </p:txBody>
      </p:sp>
      <p:sp>
        <p:nvSpPr>
          <p:cNvPr id="30723" name="Rectangle 1026">
            <a:extLst>
              <a:ext uri="{FF2B5EF4-FFF2-40B4-BE49-F238E27FC236}">
                <a16:creationId xmlns:a16="http://schemas.microsoft.com/office/drawing/2014/main" id="{C7381973-241D-1C4C-0282-319CFB2B19FC}"/>
              </a:ext>
            </a:extLst>
          </p:cNvPr>
          <p:cNvSpPr>
            <a:spLocks noChangeArrowheads="1" noTextEdit="1"/>
          </p:cNvSpPr>
          <p:nvPr>
            <p:ph type="sldImg"/>
          </p:nvPr>
        </p:nvSpPr>
        <p:spPr>
          <a:ln/>
        </p:spPr>
      </p:sp>
      <p:sp>
        <p:nvSpPr>
          <p:cNvPr id="30724" name="Rectangle 1027">
            <a:extLst>
              <a:ext uri="{FF2B5EF4-FFF2-40B4-BE49-F238E27FC236}">
                <a16:creationId xmlns:a16="http://schemas.microsoft.com/office/drawing/2014/main" id="{38E16EE2-9BA2-89FC-7480-211C4BDE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A039F42-5190-C813-5EF3-F827C1B718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7937C3-5927-462A-AFAC-51557F072299}" type="slidenum">
              <a:rPr lang="fr-FR" altLang="en-US" sz="1200"/>
              <a:pPr/>
              <a:t>20</a:t>
            </a:fld>
            <a:endParaRPr lang="fr-FR" altLang="en-US" sz="1200"/>
          </a:p>
        </p:txBody>
      </p:sp>
      <p:sp>
        <p:nvSpPr>
          <p:cNvPr id="49155" name="Rectangle 2">
            <a:extLst>
              <a:ext uri="{FF2B5EF4-FFF2-40B4-BE49-F238E27FC236}">
                <a16:creationId xmlns:a16="http://schemas.microsoft.com/office/drawing/2014/main" id="{A2C25FCC-8A0C-8B1B-00F4-D0D127F45804}"/>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A9E3EBC6-5303-6DD1-5742-0BADD0C8CC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52F5E3AA-6873-F6FA-83D9-2EFFE0411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55C0A1D-83F7-46C1-9044-5F7727A13F6A}" type="slidenum">
              <a:rPr lang="fr-FR" altLang="en-US" sz="1200"/>
              <a:pPr/>
              <a:t>21</a:t>
            </a:fld>
            <a:endParaRPr lang="fr-FR" altLang="en-US" sz="1200"/>
          </a:p>
        </p:txBody>
      </p:sp>
      <p:sp>
        <p:nvSpPr>
          <p:cNvPr id="50179" name="Rectangle 2">
            <a:extLst>
              <a:ext uri="{FF2B5EF4-FFF2-40B4-BE49-F238E27FC236}">
                <a16:creationId xmlns:a16="http://schemas.microsoft.com/office/drawing/2014/main" id="{4791EBBA-8396-C4F4-8803-BF0E138E1B52}"/>
              </a:ext>
            </a:extLst>
          </p:cNvPr>
          <p:cNvSpPr>
            <a:spLocks noChangeArrowheads="1" noTextEdit="1"/>
          </p:cNvSpPr>
          <p:nvPr>
            <p:ph type="sldImg"/>
          </p:nvPr>
        </p:nvSpPr>
        <p:spPr>
          <a:ln/>
        </p:spPr>
      </p:sp>
      <p:sp>
        <p:nvSpPr>
          <p:cNvPr id="50180" name="Rectangle 3">
            <a:extLst>
              <a:ext uri="{FF2B5EF4-FFF2-40B4-BE49-F238E27FC236}">
                <a16:creationId xmlns:a16="http://schemas.microsoft.com/office/drawing/2014/main" id="{68177971-78CB-0278-2B1E-47EC0156FE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54AD83C7-54D8-1CF5-B8B2-725006AE1A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074427-75B9-4175-A49E-B5CC35A24C8C}" type="slidenum">
              <a:rPr lang="fr-FR" altLang="en-US" sz="1200"/>
              <a:pPr/>
              <a:t>22</a:t>
            </a:fld>
            <a:endParaRPr lang="fr-FR" altLang="en-US" sz="1200"/>
          </a:p>
        </p:txBody>
      </p:sp>
      <p:sp>
        <p:nvSpPr>
          <p:cNvPr id="51203" name="Rectangle 2">
            <a:extLst>
              <a:ext uri="{FF2B5EF4-FFF2-40B4-BE49-F238E27FC236}">
                <a16:creationId xmlns:a16="http://schemas.microsoft.com/office/drawing/2014/main" id="{C943983C-0950-EEDB-CE36-5835FF71784A}"/>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534A2AC9-8809-6CD6-EB0D-AF562DFDA2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666C170A-8DC5-318E-6389-B3CD0BED5A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4891FBC-2DB7-4EC4-A6D2-2B4D3FE565B2}" type="slidenum">
              <a:rPr lang="fr-FR" altLang="en-US" sz="1200"/>
              <a:pPr/>
              <a:t>23</a:t>
            </a:fld>
            <a:endParaRPr lang="fr-FR" altLang="en-US" sz="1200"/>
          </a:p>
        </p:txBody>
      </p:sp>
      <p:sp>
        <p:nvSpPr>
          <p:cNvPr id="52227" name="Rectangle 2">
            <a:extLst>
              <a:ext uri="{FF2B5EF4-FFF2-40B4-BE49-F238E27FC236}">
                <a16:creationId xmlns:a16="http://schemas.microsoft.com/office/drawing/2014/main" id="{7DD7D6AB-1362-2861-0807-753AECFFF4AA}"/>
              </a:ext>
            </a:extLst>
          </p:cNvPr>
          <p:cNvSpPr>
            <a:spLocks noChangeArrowheads="1" noTextEdit="1"/>
          </p:cNvSpPr>
          <p:nvPr>
            <p:ph type="sldImg"/>
          </p:nvPr>
        </p:nvSpPr>
        <p:spPr>
          <a:ln/>
        </p:spPr>
      </p:sp>
      <p:sp>
        <p:nvSpPr>
          <p:cNvPr id="52228" name="Rectangle 3">
            <a:extLst>
              <a:ext uri="{FF2B5EF4-FFF2-40B4-BE49-F238E27FC236}">
                <a16:creationId xmlns:a16="http://schemas.microsoft.com/office/drawing/2014/main" id="{4484881E-E839-EF81-6746-C24EA303F0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80670CD7-B72D-4CBC-9521-6D632782A3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C725CD1-2E66-4FC5-AFC1-35E9A865AB19}" type="slidenum">
              <a:rPr lang="fr-FR" altLang="en-US" sz="1200"/>
              <a:pPr/>
              <a:t>24</a:t>
            </a:fld>
            <a:endParaRPr lang="fr-FR" altLang="en-US" sz="1200"/>
          </a:p>
        </p:txBody>
      </p:sp>
      <p:sp>
        <p:nvSpPr>
          <p:cNvPr id="53251" name="Rectangle 2">
            <a:extLst>
              <a:ext uri="{FF2B5EF4-FFF2-40B4-BE49-F238E27FC236}">
                <a16:creationId xmlns:a16="http://schemas.microsoft.com/office/drawing/2014/main" id="{01D482FA-ADD5-DE80-347A-796410806750}"/>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E39764D4-5DED-86A4-C7E7-FC60B1C8AC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248EA494-4D80-C9C4-9621-1C5F03E39B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D89E0D5-A1C6-4E3E-A338-152723199B2F}" type="slidenum">
              <a:rPr lang="fr-FR" altLang="en-US" sz="1200"/>
              <a:pPr/>
              <a:t>25</a:t>
            </a:fld>
            <a:endParaRPr lang="fr-FR" altLang="en-US" sz="1200"/>
          </a:p>
        </p:txBody>
      </p:sp>
      <p:sp>
        <p:nvSpPr>
          <p:cNvPr id="54275" name="Rectangle 2">
            <a:extLst>
              <a:ext uri="{FF2B5EF4-FFF2-40B4-BE49-F238E27FC236}">
                <a16:creationId xmlns:a16="http://schemas.microsoft.com/office/drawing/2014/main" id="{FB8DEEC2-3645-D8B5-371F-27A24CBC67FF}"/>
              </a:ext>
            </a:extLst>
          </p:cNvPr>
          <p:cNvSpPr>
            <a:spLocks noChangeArrowheads="1" noTextEdit="1"/>
          </p:cNvSpPr>
          <p:nvPr>
            <p:ph type="sldImg"/>
          </p:nvPr>
        </p:nvSpPr>
        <p:spPr>
          <a:ln/>
        </p:spPr>
      </p:sp>
      <p:sp>
        <p:nvSpPr>
          <p:cNvPr id="54276" name="Rectangle 3">
            <a:extLst>
              <a:ext uri="{FF2B5EF4-FFF2-40B4-BE49-F238E27FC236}">
                <a16:creationId xmlns:a16="http://schemas.microsoft.com/office/drawing/2014/main" id="{A7DAFA82-ABC0-F739-6834-77C58BD631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476CA58-101D-B8DE-1D5A-915AF1CAD7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B8F798-7806-473B-B333-14B684FC61F8}" type="slidenum">
              <a:rPr lang="fr-FR" altLang="en-US" sz="1200"/>
              <a:pPr/>
              <a:t>26</a:t>
            </a:fld>
            <a:endParaRPr lang="fr-FR" altLang="en-US" sz="1200"/>
          </a:p>
        </p:txBody>
      </p:sp>
      <p:sp>
        <p:nvSpPr>
          <p:cNvPr id="55299" name="Rectangle 2">
            <a:extLst>
              <a:ext uri="{FF2B5EF4-FFF2-40B4-BE49-F238E27FC236}">
                <a16:creationId xmlns:a16="http://schemas.microsoft.com/office/drawing/2014/main" id="{D126FDFE-B2E4-511F-2FF9-F49ACC78D94C}"/>
              </a:ext>
            </a:extLst>
          </p:cNvPr>
          <p:cNvSpPr>
            <a:spLocks noChangeArrowheads="1" noTextEdit="1"/>
          </p:cNvSpPr>
          <p:nvPr>
            <p:ph type="sldImg"/>
          </p:nvPr>
        </p:nvSpPr>
        <p:spPr>
          <a:ln/>
        </p:spPr>
      </p:sp>
      <p:sp>
        <p:nvSpPr>
          <p:cNvPr id="55300" name="Rectangle 3">
            <a:extLst>
              <a:ext uri="{FF2B5EF4-FFF2-40B4-BE49-F238E27FC236}">
                <a16:creationId xmlns:a16="http://schemas.microsoft.com/office/drawing/2014/main" id="{2C41EBA5-D7FC-9BC4-45A3-E0BDDA3FBA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D56F5DD-829D-1DA5-5797-C8A2432AA3A6}"/>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13C4D59B-BEBF-58C6-0054-9AACAFF2F815}"/>
              </a:ext>
            </a:extLst>
          </p:cNvPr>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4D68EEB4-CF9A-41A4-AC12-6DB7A483D2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1036D51-A997-4154-8D5C-A569472558D6}" type="slidenum">
              <a:rPr lang="fr-FR" altLang="en-US" sz="1200"/>
              <a:pPr/>
              <a:t>3</a:t>
            </a:fld>
            <a:endParaRPr lang="fr-FR" altLang="en-US" sz="1200"/>
          </a:p>
        </p:txBody>
      </p:sp>
      <p:sp>
        <p:nvSpPr>
          <p:cNvPr id="31747" name="Rectangle 1026">
            <a:extLst>
              <a:ext uri="{FF2B5EF4-FFF2-40B4-BE49-F238E27FC236}">
                <a16:creationId xmlns:a16="http://schemas.microsoft.com/office/drawing/2014/main" id="{8AE3B860-7A99-4504-E2E8-B395F735ADFD}"/>
              </a:ext>
            </a:extLst>
          </p:cNvPr>
          <p:cNvSpPr>
            <a:spLocks noChangeArrowheads="1" noTextEdit="1"/>
          </p:cNvSpPr>
          <p:nvPr>
            <p:ph type="sldImg"/>
          </p:nvPr>
        </p:nvSpPr>
        <p:spPr>
          <a:ln/>
        </p:spPr>
      </p:sp>
      <p:sp>
        <p:nvSpPr>
          <p:cNvPr id="31748" name="Rectangle 1027">
            <a:extLst>
              <a:ext uri="{FF2B5EF4-FFF2-40B4-BE49-F238E27FC236}">
                <a16:creationId xmlns:a16="http://schemas.microsoft.com/office/drawing/2014/main" id="{73C05D16-793F-4022-B520-5334C8C954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43313FA-6FD1-3654-070C-91CB04CAC6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1B175D-F45A-4C64-8C21-ECCB8E0EC758}" type="slidenum">
              <a:rPr lang="fr-FR" altLang="en-US" sz="1200"/>
              <a:pPr/>
              <a:t>4</a:t>
            </a:fld>
            <a:endParaRPr lang="fr-FR" altLang="en-US" sz="1200"/>
          </a:p>
        </p:txBody>
      </p:sp>
      <p:sp>
        <p:nvSpPr>
          <p:cNvPr id="32771" name="Rectangle 1026">
            <a:extLst>
              <a:ext uri="{FF2B5EF4-FFF2-40B4-BE49-F238E27FC236}">
                <a16:creationId xmlns:a16="http://schemas.microsoft.com/office/drawing/2014/main" id="{B6CA519F-8B52-1831-97DE-090AF3C20236}"/>
              </a:ext>
            </a:extLst>
          </p:cNvPr>
          <p:cNvSpPr>
            <a:spLocks noChangeArrowheads="1" noTextEdit="1"/>
          </p:cNvSpPr>
          <p:nvPr>
            <p:ph type="sldImg"/>
          </p:nvPr>
        </p:nvSpPr>
        <p:spPr>
          <a:ln/>
        </p:spPr>
      </p:sp>
      <p:sp>
        <p:nvSpPr>
          <p:cNvPr id="32772" name="Rectangle 1027">
            <a:extLst>
              <a:ext uri="{FF2B5EF4-FFF2-40B4-BE49-F238E27FC236}">
                <a16:creationId xmlns:a16="http://schemas.microsoft.com/office/drawing/2014/main" id="{58473750-8984-0274-34C7-1DE963DAAC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77AD97C-F79E-F372-5681-7ADDE8A67C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B4E691-9C22-4C59-9E92-CD2465349927}" type="slidenum">
              <a:rPr lang="fr-FR" altLang="en-US" sz="1200"/>
              <a:pPr/>
              <a:t>5</a:t>
            </a:fld>
            <a:endParaRPr lang="fr-FR" altLang="en-US" sz="1200"/>
          </a:p>
        </p:txBody>
      </p:sp>
      <p:sp>
        <p:nvSpPr>
          <p:cNvPr id="33795" name="Rectangle 2">
            <a:extLst>
              <a:ext uri="{FF2B5EF4-FFF2-40B4-BE49-F238E27FC236}">
                <a16:creationId xmlns:a16="http://schemas.microsoft.com/office/drawing/2014/main" id="{D4FFE0DB-F217-372F-6356-8AC0411353C3}"/>
              </a:ext>
            </a:extLst>
          </p:cNvPr>
          <p:cNvSpPr>
            <a:spLocks noChangeArrowheads="1" noTextEdit="1"/>
          </p:cNvSpPr>
          <p:nvPr>
            <p:ph type="sldImg"/>
          </p:nvPr>
        </p:nvSpPr>
        <p:spPr>
          <a:ln/>
        </p:spPr>
      </p:sp>
      <p:sp>
        <p:nvSpPr>
          <p:cNvPr id="33796" name="Rectangle 3">
            <a:extLst>
              <a:ext uri="{FF2B5EF4-FFF2-40B4-BE49-F238E27FC236}">
                <a16:creationId xmlns:a16="http://schemas.microsoft.com/office/drawing/2014/main" id="{4AE5E90B-84B0-24CE-F01B-D9ED23E2A9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3138522D-0960-B094-2B1A-8F81F228F0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D0F2866-8C5E-40A8-BF15-7415472E13F6}" type="slidenum">
              <a:rPr lang="fr-FR" altLang="en-US" sz="1200"/>
              <a:pPr/>
              <a:t>6</a:t>
            </a:fld>
            <a:endParaRPr lang="fr-FR" altLang="en-US" sz="1200"/>
          </a:p>
        </p:txBody>
      </p:sp>
      <p:sp>
        <p:nvSpPr>
          <p:cNvPr id="34819" name="Rectangle 2">
            <a:extLst>
              <a:ext uri="{FF2B5EF4-FFF2-40B4-BE49-F238E27FC236}">
                <a16:creationId xmlns:a16="http://schemas.microsoft.com/office/drawing/2014/main" id="{3B5D239C-C6F7-765D-89C8-BD09F3A39D12}"/>
              </a:ext>
            </a:extLst>
          </p:cNvPr>
          <p:cNvSpPr>
            <a:spLocks noChangeArrowheads="1" noTextEdit="1"/>
          </p:cNvSpPr>
          <p:nvPr>
            <p:ph type="sldImg"/>
          </p:nvPr>
        </p:nvSpPr>
        <p:spPr>
          <a:ln/>
        </p:spPr>
      </p:sp>
      <p:sp>
        <p:nvSpPr>
          <p:cNvPr id="34820" name="Rectangle 3">
            <a:extLst>
              <a:ext uri="{FF2B5EF4-FFF2-40B4-BE49-F238E27FC236}">
                <a16:creationId xmlns:a16="http://schemas.microsoft.com/office/drawing/2014/main" id="{10DD820F-D0A2-E3CD-8B42-5071F51756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93F38CC6-FBFF-F761-B732-F08CB7B649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24D1B38-5AE3-4F17-ACD0-BFB9D48C37E5}" type="slidenum">
              <a:rPr lang="fr-FR" altLang="en-US" sz="1200"/>
              <a:pPr/>
              <a:t>7</a:t>
            </a:fld>
            <a:endParaRPr lang="fr-FR" altLang="en-US" sz="1200"/>
          </a:p>
        </p:txBody>
      </p:sp>
      <p:sp>
        <p:nvSpPr>
          <p:cNvPr id="35843" name="Rectangle 2">
            <a:extLst>
              <a:ext uri="{FF2B5EF4-FFF2-40B4-BE49-F238E27FC236}">
                <a16:creationId xmlns:a16="http://schemas.microsoft.com/office/drawing/2014/main" id="{68C7282B-14A4-C787-5E7A-6B17E44ACBC9}"/>
              </a:ext>
            </a:extLst>
          </p:cNvPr>
          <p:cNvSpPr>
            <a:spLocks noChangeArrowheads="1" noTextEdit="1"/>
          </p:cNvSpPr>
          <p:nvPr>
            <p:ph type="sldImg"/>
          </p:nvPr>
        </p:nvSpPr>
        <p:spPr>
          <a:ln/>
        </p:spPr>
      </p:sp>
      <p:sp>
        <p:nvSpPr>
          <p:cNvPr id="35844" name="Rectangle 3">
            <a:extLst>
              <a:ext uri="{FF2B5EF4-FFF2-40B4-BE49-F238E27FC236}">
                <a16:creationId xmlns:a16="http://schemas.microsoft.com/office/drawing/2014/main" id="{5A060265-3433-CCC6-72E0-99F299B59E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8CF5DA7-FDAB-F728-B0AB-82053F1435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49E9E7-8524-4C2A-ADB9-A2C0D9E17468}" type="slidenum">
              <a:rPr lang="fr-FR" altLang="en-US" sz="1200"/>
              <a:pPr/>
              <a:t>8</a:t>
            </a:fld>
            <a:endParaRPr lang="fr-FR" altLang="en-US" sz="1200"/>
          </a:p>
        </p:txBody>
      </p:sp>
      <p:sp>
        <p:nvSpPr>
          <p:cNvPr id="36867" name="Rectangle 2">
            <a:extLst>
              <a:ext uri="{FF2B5EF4-FFF2-40B4-BE49-F238E27FC236}">
                <a16:creationId xmlns:a16="http://schemas.microsoft.com/office/drawing/2014/main" id="{43DA03F0-C766-1944-8A90-E8DA357A6CF6}"/>
              </a:ext>
            </a:extLst>
          </p:cNvPr>
          <p:cNvSpPr>
            <a:spLocks noChangeArrowheads="1" noTextEdit="1"/>
          </p:cNvSpPr>
          <p:nvPr>
            <p:ph type="sldImg"/>
          </p:nvPr>
        </p:nvSpPr>
        <p:spPr>
          <a:ln/>
        </p:spPr>
      </p:sp>
      <p:sp>
        <p:nvSpPr>
          <p:cNvPr id="36868" name="Rectangle 3">
            <a:extLst>
              <a:ext uri="{FF2B5EF4-FFF2-40B4-BE49-F238E27FC236}">
                <a16:creationId xmlns:a16="http://schemas.microsoft.com/office/drawing/2014/main" id="{F6511E57-C4A2-A1E3-E2AA-B572D67F87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6B9279C-87F3-FCC4-6328-50937A8C94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BD50946-E1C7-4976-8B4C-A10231BD2619}" type="slidenum">
              <a:rPr lang="fr-FR" altLang="en-US" sz="1200"/>
              <a:pPr/>
              <a:t>9</a:t>
            </a:fld>
            <a:endParaRPr lang="fr-FR" altLang="en-US" sz="1200"/>
          </a:p>
        </p:txBody>
      </p:sp>
      <p:sp>
        <p:nvSpPr>
          <p:cNvPr id="37891" name="Rectangle 2">
            <a:extLst>
              <a:ext uri="{FF2B5EF4-FFF2-40B4-BE49-F238E27FC236}">
                <a16:creationId xmlns:a16="http://schemas.microsoft.com/office/drawing/2014/main" id="{F063242A-9E51-4876-EEC5-1E865D006F18}"/>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51318D1D-19CC-19F5-8EA6-33FD7CF996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Rectangle 4">
            <a:extLst>
              <a:ext uri="{FF2B5EF4-FFF2-40B4-BE49-F238E27FC236}">
                <a16:creationId xmlns:a16="http://schemas.microsoft.com/office/drawing/2014/main" id="{1D385B59-1B82-25CF-7F04-DB35303D87BD}"/>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B07184EA-E660-030C-713D-C67DCDCC4B8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36B53998-6393-F3A3-4846-CE3AC0EDE0B4}"/>
              </a:ext>
            </a:extLst>
          </p:cNvPr>
          <p:cNvSpPr>
            <a:spLocks noGrp="1" noChangeArrowheads="1"/>
          </p:cNvSpPr>
          <p:nvPr>
            <p:ph type="sldNum" sz="quarter" idx="12"/>
          </p:nvPr>
        </p:nvSpPr>
        <p:spPr>
          <a:ln/>
        </p:spPr>
        <p:txBody>
          <a:bodyPr/>
          <a:lstStyle>
            <a:lvl1pPr>
              <a:defRPr/>
            </a:lvl1pPr>
          </a:lstStyle>
          <a:p>
            <a:fld id="{4D3D72CD-9D6F-402F-81B1-0CB0725674D8}" type="slidenum">
              <a:rPr lang="fr-FR" altLang="en-US"/>
              <a:pPr/>
              <a:t>‹#›</a:t>
            </a:fld>
            <a:endParaRPr lang="fr-FR" altLang="en-US"/>
          </a:p>
        </p:txBody>
      </p:sp>
    </p:spTree>
    <p:extLst>
      <p:ext uri="{BB962C8B-B14F-4D97-AF65-F5344CB8AC3E}">
        <p14:creationId xmlns:p14="http://schemas.microsoft.com/office/powerpoint/2010/main" val="324092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0FCD4129-46CF-4FE6-F286-7CBA1FB2D80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4DD0F4D4-FAA3-3843-4F5F-0DA833D07D3A}"/>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9B90F824-EE7F-2503-D523-C89C69673DE1}"/>
              </a:ext>
            </a:extLst>
          </p:cNvPr>
          <p:cNvSpPr>
            <a:spLocks noGrp="1" noChangeArrowheads="1"/>
          </p:cNvSpPr>
          <p:nvPr>
            <p:ph type="sldNum" sz="quarter" idx="12"/>
          </p:nvPr>
        </p:nvSpPr>
        <p:spPr>
          <a:ln/>
        </p:spPr>
        <p:txBody>
          <a:bodyPr/>
          <a:lstStyle>
            <a:lvl1pPr>
              <a:defRPr/>
            </a:lvl1pPr>
          </a:lstStyle>
          <a:p>
            <a:fld id="{59DF1126-3CA9-4C4D-A5FA-3FCF320B4D85}" type="slidenum">
              <a:rPr lang="fr-FR" altLang="en-US"/>
              <a:pPr/>
              <a:t>‹#›</a:t>
            </a:fld>
            <a:endParaRPr lang="fr-FR" altLang="en-US"/>
          </a:p>
        </p:txBody>
      </p:sp>
    </p:spTree>
    <p:extLst>
      <p:ext uri="{BB962C8B-B14F-4D97-AF65-F5344CB8AC3E}">
        <p14:creationId xmlns:p14="http://schemas.microsoft.com/office/powerpoint/2010/main" val="413338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7C7765F6-E244-0829-DBDF-49E442563184}"/>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76979F3A-124A-F100-5855-4235474940C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F4498B47-8496-B53D-A3C5-F042517EAB10}"/>
              </a:ext>
            </a:extLst>
          </p:cNvPr>
          <p:cNvSpPr>
            <a:spLocks noGrp="1" noChangeArrowheads="1"/>
          </p:cNvSpPr>
          <p:nvPr>
            <p:ph type="sldNum" sz="quarter" idx="12"/>
          </p:nvPr>
        </p:nvSpPr>
        <p:spPr>
          <a:ln/>
        </p:spPr>
        <p:txBody>
          <a:bodyPr/>
          <a:lstStyle>
            <a:lvl1pPr>
              <a:defRPr/>
            </a:lvl1pPr>
          </a:lstStyle>
          <a:p>
            <a:fld id="{94DE65A5-0516-4DE4-8AF3-4F7C91144357}" type="slidenum">
              <a:rPr lang="fr-FR" altLang="en-US"/>
              <a:pPr/>
              <a:t>‹#›</a:t>
            </a:fld>
            <a:endParaRPr lang="fr-FR" altLang="en-US"/>
          </a:p>
        </p:txBody>
      </p:sp>
    </p:spTree>
    <p:extLst>
      <p:ext uri="{BB962C8B-B14F-4D97-AF65-F5344CB8AC3E}">
        <p14:creationId xmlns:p14="http://schemas.microsoft.com/office/powerpoint/2010/main" val="50385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3" name="Rectangle 4">
            <a:extLst>
              <a:ext uri="{FF2B5EF4-FFF2-40B4-BE49-F238E27FC236}">
                <a16:creationId xmlns:a16="http://schemas.microsoft.com/office/drawing/2014/main" id="{2DAB92B6-350D-E9F9-846B-169A843DC1C0}"/>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A40A8EBD-BB88-A001-5FFC-F9D9A3F67DE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6FE1382C-FA17-EB7D-2596-3C32BD980CB0}"/>
              </a:ext>
            </a:extLst>
          </p:cNvPr>
          <p:cNvSpPr>
            <a:spLocks noGrp="1" noChangeArrowheads="1"/>
          </p:cNvSpPr>
          <p:nvPr>
            <p:ph type="sldNum" sz="quarter" idx="12"/>
          </p:nvPr>
        </p:nvSpPr>
        <p:spPr>
          <a:ln/>
        </p:spPr>
        <p:txBody>
          <a:bodyPr/>
          <a:lstStyle>
            <a:lvl1pPr>
              <a:defRPr/>
            </a:lvl1pPr>
          </a:lstStyle>
          <a:p>
            <a:fld id="{AC32BF81-F282-404C-8CA8-03E329EAF385}" type="slidenum">
              <a:rPr lang="fr-FR" altLang="en-US"/>
              <a:pPr/>
              <a:t>‹#›</a:t>
            </a:fld>
            <a:endParaRPr lang="fr-FR" altLang="en-US"/>
          </a:p>
        </p:txBody>
      </p:sp>
    </p:spTree>
    <p:extLst>
      <p:ext uri="{BB962C8B-B14F-4D97-AF65-F5344CB8AC3E}">
        <p14:creationId xmlns:p14="http://schemas.microsoft.com/office/powerpoint/2010/main" val="18830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F8C1EB14-AB26-F81D-D9D9-0FD2C777125D}"/>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C7E87FCD-15E6-DF93-5739-07CC158F347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92AF8DC6-308A-308D-10D6-0E38364E7905}"/>
              </a:ext>
            </a:extLst>
          </p:cNvPr>
          <p:cNvSpPr>
            <a:spLocks noGrp="1" noChangeArrowheads="1"/>
          </p:cNvSpPr>
          <p:nvPr>
            <p:ph type="sldNum" sz="quarter" idx="12"/>
          </p:nvPr>
        </p:nvSpPr>
        <p:spPr>
          <a:ln/>
        </p:spPr>
        <p:txBody>
          <a:bodyPr/>
          <a:lstStyle>
            <a:lvl1pPr>
              <a:defRPr/>
            </a:lvl1pPr>
          </a:lstStyle>
          <a:p>
            <a:fld id="{CB4E5E48-2D73-44B2-A75F-BE30C14FDF79}" type="slidenum">
              <a:rPr lang="fr-FR" altLang="en-US"/>
              <a:pPr/>
              <a:t>‹#›</a:t>
            </a:fld>
            <a:endParaRPr lang="fr-FR" altLang="en-US"/>
          </a:p>
        </p:txBody>
      </p:sp>
    </p:spTree>
    <p:extLst>
      <p:ext uri="{BB962C8B-B14F-4D97-AF65-F5344CB8AC3E}">
        <p14:creationId xmlns:p14="http://schemas.microsoft.com/office/powerpoint/2010/main" val="278556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F0A269F-EC0B-8B5A-0303-F5CB69A8DA97}"/>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32CEBD39-7EB4-A272-47B1-63EB6E61698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666EED42-4689-5B8E-3539-E255396A1573}"/>
              </a:ext>
            </a:extLst>
          </p:cNvPr>
          <p:cNvSpPr>
            <a:spLocks noGrp="1" noChangeArrowheads="1"/>
          </p:cNvSpPr>
          <p:nvPr>
            <p:ph type="sldNum" sz="quarter" idx="12"/>
          </p:nvPr>
        </p:nvSpPr>
        <p:spPr>
          <a:ln/>
        </p:spPr>
        <p:txBody>
          <a:bodyPr/>
          <a:lstStyle>
            <a:lvl1pPr>
              <a:defRPr/>
            </a:lvl1pPr>
          </a:lstStyle>
          <a:p>
            <a:fld id="{3CE16CF9-E367-455E-8ACB-2CA96BD8BA4F}" type="slidenum">
              <a:rPr lang="fr-FR" altLang="en-US"/>
              <a:pPr/>
              <a:t>‹#›</a:t>
            </a:fld>
            <a:endParaRPr lang="fr-FR" altLang="en-US"/>
          </a:p>
        </p:txBody>
      </p:sp>
    </p:spTree>
    <p:extLst>
      <p:ext uri="{BB962C8B-B14F-4D97-AF65-F5344CB8AC3E}">
        <p14:creationId xmlns:p14="http://schemas.microsoft.com/office/powerpoint/2010/main" val="212910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id="{75EC34FD-8D69-3ACC-3723-285CA96031F6}"/>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96093D6C-F700-9DC4-7BF5-66045DC1CBFE}"/>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558A81AB-1118-377E-0307-905E5426AC9A}"/>
              </a:ext>
            </a:extLst>
          </p:cNvPr>
          <p:cNvSpPr>
            <a:spLocks noGrp="1" noChangeArrowheads="1"/>
          </p:cNvSpPr>
          <p:nvPr>
            <p:ph type="sldNum" sz="quarter" idx="12"/>
          </p:nvPr>
        </p:nvSpPr>
        <p:spPr>
          <a:ln/>
        </p:spPr>
        <p:txBody>
          <a:bodyPr/>
          <a:lstStyle>
            <a:lvl1pPr>
              <a:defRPr/>
            </a:lvl1pPr>
          </a:lstStyle>
          <a:p>
            <a:fld id="{AD71BA72-D422-49DF-9ACA-EF777F08E0F9}" type="slidenum">
              <a:rPr lang="fr-FR" altLang="en-US"/>
              <a:pPr/>
              <a:t>‹#›</a:t>
            </a:fld>
            <a:endParaRPr lang="fr-FR" altLang="en-US"/>
          </a:p>
        </p:txBody>
      </p:sp>
    </p:spTree>
    <p:extLst>
      <p:ext uri="{BB962C8B-B14F-4D97-AF65-F5344CB8AC3E}">
        <p14:creationId xmlns:p14="http://schemas.microsoft.com/office/powerpoint/2010/main" val="425687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a:extLst>
              <a:ext uri="{FF2B5EF4-FFF2-40B4-BE49-F238E27FC236}">
                <a16:creationId xmlns:a16="http://schemas.microsoft.com/office/drawing/2014/main" id="{381C1933-BD99-DF3F-8682-1D3157FE04C9}"/>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ECFF2A36-C4EA-5DFE-671B-250980778383}"/>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9A05E4AF-3448-D980-E403-209CE49E0781}"/>
              </a:ext>
            </a:extLst>
          </p:cNvPr>
          <p:cNvSpPr>
            <a:spLocks noGrp="1" noChangeArrowheads="1"/>
          </p:cNvSpPr>
          <p:nvPr>
            <p:ph type="sldNum" sz="quarter" idx="12"/>
          </p:nvPr>
        </p:nvSpPr>
        <p:spPr>
          <a:ln/>
        </p:spPr>
        <p:txBody>
          <a:bodyPr/>
          <a:lstStyle>
            <a:lvl1pPr>
              <a:defRPr/>
            </a:lvl1pPr>
          </a:lstStyle>
          <a:p>
            <a:fld id="{30B9369F-F36D-4548-AE96-53F275B6B655}" type="slidenum">
              <a:rPr lang="fr-FR" altLang="en-US"/>
              <a:pPr/>
              <a:t>‹#›</a:t>
            </a:fld>
            <a:endParaRPr lang="fr-FR" altLang="en-US"/>
          </a:p>
        </p:txBody>
      </p:sp>
    </p:spTree>
    <p:extLst>
      <p:ext uri="{BB962C8B-B14F-4D97-AF65-F5344CB8AC3E}">
        <p14:creationId xmlns:p14="http://schemas.microsoft.com/office/powerpoint/2010/main" val="212538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a:extLst>
              <a:ext uri="{FF2B5EF4-FFF2-40B4-BE49-F238E27FC236}">
                <a16:creationId xmlns:a16="http://schemas.microsoft.com/office/drawing/2014/main" id="{6C78469A-C8AB-2DBA-662B-4F3B04A43F2A}"/>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112A26CE-827F-9E65-96E4-3ED36685144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49393CA3-4F6A-F757-078B-DD6152844C93}"/>
              </a:ext>
            </a:extLst>
          </p:cNvPr>
          <p:cNvSpPr>
            <a:spLocks noGrp="1" noChangeArrowheads="1"/>
          </p:cNvSpPr>
          <p:nvPr>
            <p:ph type="sldNum" sz="quarter" idx="12"/>
          </p:nvPr>
        </p:nvSpPr>
        <p:spPr>
          <a:ln/>
        </p:spPr>
        <p:txBody>
          <a:bodyPr/>
          <a:lstStyle>
            <a:lvl1pPr>
              <a:defRPr/>
            </a:lvl1pPr>
          </a:lstStyle>
          <a:p>
            <a:fld id="{520B7E8A-3ACF-4178-B89A-FA7B330D6574}" type="slidenum">
              <a:rPr lang="fr-FR" altLang="en-US"/>
              <a:pPr/>
              <a:t>‹#›</a:t>
            </a:fld>
            <a:endParaRPr lang="fr-FR" altLang="en-US"/>
          </a:p>
        </p:txBody>
      </p:sp>
    </p:spTree>
    <p:extLst>
      <p:ext uri="{BB962C8B-B14F-4D97-AF65-F5344CB8AC3E}">
        <p14:creationId xmlns:p14="http://schemas.microsoft.com/office/powerpoint/2010/main" val="331420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4737B6-ED07-5AFD-561C-A9606902B9E9}"/>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62A09DE4-0598-CF68-A26C-10CB730EB8C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739043E5-BA94-EF1B-DD9D-10CFC4834E48}"/>
              </a:ext>
            </a:extLst>
          </p:cNvPr>
          <p:cNvSpPr>
            <a:spLocks noGrp="1" noChangeArrowheads="1"/>
          </p:cNvSpPr>
          <p:nvPr>
            <p:ph type="sldNum" sz="quarter" idx="12"/>
          </p:nvPr>
        </p:nvSpPr>
        <p:spPr>
          <a:ln/>
        </p:spPr>
        <p:txBody>
          <a:bodyPr/>
          <a:lstStyle>
            <a:lvl1pPr>
              <a:defRPr/>
            </a:lvl1pPr>
          </a:lstStyle>
          <a:p>
            <a:fld id="{8A1CE571-968E-4232-AF87-549C594FA801}" type="slidenum">
              <a:rPr lang="fr-FR" altLang="en-US"/>
              <a:pPr/>
              <a:t>‹#›</a:t>
            </a:fld>
            <a:endParaRPr lang="fr-FR" altLang="en-US"/>
          </a:p>
        </p:txBody>
      </p:sp>
    </p:spTree>
    <p:extLst>
      <p:ext uri="{BB962C8B-B14F-4D97-AF65-F5344CB8AC3E}">
        <p14:creationId xmlns:p14="http://schemas.microsoft.com/office/powerpoint/2010/main" val="80472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131B2A-B370-9939-4353-F90251FBD073}"/>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148B8ABE-862B-AF0D-D27F-4B3906E47EE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B5AF7056-6691-B727-EBA9-643AA76F2E8E}"/>
              </a:ext>
            </a:extLst>
          </p:cNvPr>
          <p:cNvSpPr>
            <a:spLocks noGrp="1" noChangeArrowheads="1"/>
          </p:cNvSpPr>
          <p:nvPr>
            <p:ph type="sldNum" sz="quarter" idx="12"/>
          </p:nvPr>
        </p:nvSpPr>
        <p:spPr>
          <a:ln/>
        </p:spPr>
        <p:txBody>
          <a:bodyPr/>
          <a:lstStyle>
            <a:lvl1pPr>
              <a:defRPr/>
            </a:lvl1pPr>
          </a:lstStyle>
          <a:p>
            <a:fld id="{68912358-C0C2-4EFA-A2A9-7267789101DD}" type="slidenum">
              <a:rPr lang="fr-FR" altLang="en-US"/>
              <a:pPr/>
              <a:t>‹#›</a:t>
            </a:fld>
            <a:endParaRPr lang="fr-FR" altLang="en-US"/>
          </a:p>
        </p:txBody>
      </p:sp>
    </p:spTree>
    <p:extLst>
      <p:ext uri="{BB962C8B-B14F-4D97-AF65-F5344CB8AC3E}">
        <p14:creationId xmlns:p14="http://schemas.microsoft.com/office/powerpoint/2010/main" val="323970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9AE348-CABB-0F75-0468-659A4F795EC9}"/>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9D8747D5-7399-8C32-9D27-660C7C4C6CC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99E978C3-74FA-7305-12F3-3DDCB038F50B}"/>
              </a:ext>
            </a:extLst>
          </p:cNvPr>
          <p:cNvSpPr>
            <a:spLocks noGrp="1" noChangeArrowheads="1"/>
          </p:cNvSpPr>
          <p:nvPr>
            <p:ph type="sldNum" sz="quarter" idx="12"/>
          </p:nvPr>
        </p:nvSpPr>
        <p:spPr>
          <a:ln/>
        </p:spPr>
        <p:txBody>
          <a:bodyPr/>
          <a:lstStyle>
            <a:lvl1pPr>
              <a:defRPr/>
            </a:lvl1pPr>
          </a:lstStyle>
          <a:p>
            <a:fld id="{866DDBA2-1012-4977-BB75-B84AEE5C59AF}" type="slidenum">
              <a:rPr lang="fr-FR" altLang="en-US"/>
              <a:pPr/>
              <a:t>‹#›</a:t>
            </a:fld>
            <a:endParaRPr lang="fr-FR" altLang="en-US"/>
          </a:p>
        </p:txBody>
      </p:sp>
    </p:spTree>
    <p:extLst>
      <p:ext uri="{BB962C8B-B14F-4D97-AF65-F5344CB8AC3E}">
        <p14:creationId xmlns:p14="http://schemas.microsoft.com/office/powerpoint/2010/main" val="20668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E68AA9-70F6-0F04-8750-0BC6F825B01D}"/>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et modifiez le titre</a:t>
            </a:r>
          </a:p>
        </p:txBody>
      </p:sp>
      <p:sp>
        <p:nvSpPr>
          <p:cNvPr id="1027" name="Rectangle 3">
            <a:extLst>
              <a:ext uri="{FF2B5EF4-FFF2-40B4-BE49-F238E27FC236}">
                <a16:creationId xmlns:a16="http://schemas.microsoft.com/office/drawing/2014/main" id="{AEEBA8E5-8722-B0ED-B4A6-83E2FC793FE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1028" name="Rectangle 4">
            <a:extLst>
              <a:ext uri="{FF2B5EF4-FFF2-40B4-BE49-F238E27FC236}">
                <a16:creationId xmlns:a16="http://schemas.microsoft.com/office/drawing/2014/main" id="{758033BF-C99E-3DC3-C170-97CA7566C77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pitchFamily="8" charset="-128"/>
              </a:defRPr>
            </a:lvl1pPr>
          </a:lstStyle>
          <a:p>
            <a:pPr>
              <a:defRPr/>
            </a:pPr>
            <a:endParaRPr lang="fr-FR"/>
          </a:p>
        </p:txBody>
      </p:sp>
      <p:sp>
        <p:nvSpPr>
          <p:cNvPr id="1029" name="Rectangle 5">
            <a:extLst>
              <a:ext uri="{FF2B5EF4-FFF2-40B4-BE49-F238E27FC236}">
                <a16:creationId xmlns:a16="http://schemas.microsoft.com/office/drawing/2014/main" id="{FF5ABD8A-181F-EA0F-5DB2-99FEDAE340C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pitchFamily="8" charset="-128"/>
              </a:defRPr>
            </a:lvl1pPr>
          </a:lstStyle>
          <a:p>
            <a:pPr>
              <a:defRPr/>
            </a:pPr>
            <a:endParaRPr lang="fr-FR"/>
          </a:p>
        </p:txBody>
      </p:sp>
      <p:sp>
        <p:nvSpPr>
          <p:cNvPr id="1030" name="Rectangle 6">
            <a:extLst>
              <a:ext uri="{FF2B5EF4-FFF2-40B4-BE49-F238E27FC236}">
                <a16:creationId xmlns:a16="http://schemas.microsoft.com/office/drawing/2014/main" id="{AB5E8275-6DEE-2867-619F-062A7740106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0E4CA87A-2229-4C1E-A0BF-998F08D6A037}" type="slidenum">
              <a:rPr lang="fr-FR" altLang="en-US"/>
              <a:pPr/>
              <a:t>‹#›</a:t>
            </a:fld>
            <a:endParaRPr lang="fr-FR"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8" charset="-128"/>
        </a:defRPr>
      </a:lvl6pPr>
      <a:lvl7pPr marL="914400" algn="ctr" rtl="0" fontAlgn="base">
        <a:spcBef>
          <a:spcPct val="0"/>
        </a:spcBef>
        <a:spcAft>
          <a:spcPct val="0"/>
        </a:spcAft>
        <a:defRPr sz="4400">
          <a:solidFill>
            <a:schemeClr val="tx2"/>
          </a:solidFill>
          <a:latin typeface="Arial" charset="0"/>
          <a:ea typeface="ＭＳ Ｐゴシック" pitchFamily="8" charset="-128"/>
        </a:defRPr>
      </a:lvl7pPr>
      <a:lvl8pPr marL="1371600" algn="ctr" rtl="0" fontAlgn="base">
        <a:spcBef>
          <a:spcPct val="0"/>
        </a:spcBef>
        <a:spcAft>
          <a:spcPct val="0"/>
        </a:spcAft>
        <a:defRPr sz="4400">
          <a:solidFill>
            <a:schemeClr val="tx2"/>
          </a:solidFill>
          <a:latin typeface="Arial" charset="0"/>
          <a:ea typeface="ＭＳ Ｐゴシック" pitchFamily="8" charset="-128"/>
        </a:defRPr>
      </a:lvl8pPr>
      <a:lvl9pPr marL="1828800" algn="ctr" rtl="0" fontAlgn="base">
        <a:spcBef>
          <a:spcPct val="0"/>
        </a:spcBef>
        <a:spcAft>
          <a:spcPct val="0"/>
        </a:spcAft>
        <a:defRPr sz="4400">
          <a:solidFill>
            <a:schemeClr val="tx2"/>
          </a:solidFill>
          <a:latin typeface="Arial" charset="0"/>
          <a:ea typeface="ＭＳ Ｐゴシック" pitchFamily="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BB990EC-AC9E-7E28-21C6-B6DF1C785946}"/>
              </a:ext>
            </a:extLst>
          </p:cNvPr>
          <p:cNvSpPr>
            <a:spLocks noGrp="1" noChangeArrowheads="1"/>
          </p:cNvSpPr>
          <p:nvPr>
            <p:ph type="ctrTitle"/>
          </p:nvPr>
        </p:nvSpPr>
        <p:spPr>
          <a:xfrm>
            <a:off x="0" y="457200"/>
            <a:ext cx="8763000" cy="1447800"/>
          </a:xfrm>
        </p:spPr>
        <p:txBody>
          <a:bodyPr/>
          <a:lstStyle/>
          <a:p>
            <a:pPr eaLnBrk="1" hangingPunct="1"/>
            <a:r>
              <a:rPr lang="en-GB" altLang="en-US" sz="3600" b="1">
                <a:latin typeface="Palatino" pitchFamily="8" charset="0"/>
              </a:rPr>
              <a:t>Is “Hindu mathematics” a European idea?</a:t>
            </a:r>
            <a:r>
              <a:rPr lang="en-GB" altLang="en-US" b="1">
                <a:latin typeface="Comic Sans MS" panose="030F0702030302020204" pitchFamily="66" charset="0"/>
              </a:rPr>
              <a:t> </a:t>
            </a:r>
            <a:endParaRPr lang="fr-FR" altLang="en-US" sz="3600" b="1">
              <a:latin typeface="Palatino" pitchFamily="8" charset="0"/>
            </a:endParaRPr>
          </a:p>
        </p:txBody>
      </p:sp>
      <p:sp>
        <p:nvSpPr>
          <p:cNvPr id="2051" name="Rectangle 5">
            <a:extLst>
              <a:ext uri="{FF2B5EF4-FFF2-40B4-BE49-F238E27FC236}">
                <a16:creationId xmlns:a16="http://schemas.microsoft.com/office/drawing/2014/main" id="{3D8EC0F8-8A6C-2722-D609-95B47F4ED103}"/>
              </a:ext>
            </a:extLst>
          </p:cNvPr>
          <p:cNvSpPr>
            <a:spLocks noChangeArrowheads="1"/>
          </p:cNvSpPr>
          <p:nvPr/>
        </p:nvSpPr>
        <p:spPr bwMode="auto">
          <a:xfrm>
            <a:off x="1143000" y="1905000"/>
            <a:ext cx="699135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GB" altLang="en-US" sz="3200" i="1">
                <a:solidFill>
                  <a:schemeClr val="tx2"/>
                </a:solidFill>
                <a:latin typeface="Palatino" pitchFamily="8" charset="0"/>
              </a:rPr>
              <a:t>Gleanings on the politics of the history of </a:t>
            </a:r>
          </a:p>
          <a:p>
            <a:r>
              <a:rPr lang="en-GB" altLang="en-US" sz="3200" i="1">
                <a:solidFill>
                  <a:schemeClr val="tx2"/>
                </a:solidFill>
                <a:latin typeface="Palatino" pitchFamily="8" charset="0"/>
              </a:rPr>
              <a:t>arithmetics in India from the 19</a:t>
            </a:r>
            <a:r>
              <a:rPr lang="en-GB" altLang="en-US" sz="3200" i="1" baseline="30000">
                <a:solidFill>
                  <a:schemeClr val="tx2"/>
                </a:solidFill>
                <a:latin typeface="Palatino" pitchFamily="8" charset="0"/>
              </a:rPr>
              <a:t>th</a:t>
            </a:r>
            <a:r>
              <a:rPr lang="en-GB" altLang="en-US" sz="3200" i="1">
                <a:solidFill>
                  <a:schemeClr val="tx2"/>
                </a:solidFill>
                <a:latin typeface="Palatino" pitchFamily="8" charset="0"/>
              </a:rPr>
              <a:t> century</a:t>
            </a:r>
          </a:p>
          <a:p>
            <a:r>
              <a:rPr lang="en-GB" altLang="en-US" sz="3200" i="1">
                <a:solidFill>
                  <a:schemeClr val="tx2"/>
                </a:solidFill>
                <a:latin typeface="Palatino" pitchFamily="8" charset="0"/>
              </a:rPr>
              <a:t> to the 21</a:t>
            </a:r>
            <a:r>
              <a:rPr lang="en-GB" altLang="en-US" sz="3200" i="1" baseline="30000">
                <a:solidFill>
                  <a:schemeClr val="tx2"/>
                </a:solidFill>
                <a:latin typeface="Palatino" pitchFamily="8" charset="0"/>
              </a:rPr>
              <a:t>st</a:t>
            </a:r>
            <a:r>
              <a:rPr lang="en-GB" altLang="en-US" sz="3200" i="1">
                <a:solidFill>
                  <a:schemeClr val="tx2"/>
                </a:solidFill>
                <a:latin typeface="Palatino" pitchFamily="8" charset="0"/>
              </a:rPr>
              <a:t> century</a:t>
            </a:r>
            <a:endParaRPr lang="fr-FR" altLang="en-US" sz="3200">
              <a:solidFill>
                <a:schemeClr val="tx2"/>
              </a:solidFill>
              <a:latin typeface="Palatino" pitchFamily="8" charset="0"/>
            </a:endParaRPr>
          </a:p>
        </p:txBody>
      </p:sp>
      <p:sp>
        <p:nvSpPr>
          <p:cNvPr id="2052" name="Rectangle 13">
            <a:extLst>
              <a:ext uri="{FF2B5EF4-FFF2-40B4-BE49-F238E27FC236}">
                <a16:creationId xmlns:a16="http://schemas.microsoft.com/office/drawing/2014/main" id="{06077191-6188-C3F9-DDCA-42C9A4BCF022}"/>
              </a:ext>
            </a:extLst>
          </p:cNvPr>
          <p:cNvSpPr>
            <a:spLocks noChangeArrowheads="1"/>
          </p:cNvSpPr>
          <p:nvPr/>
        </p:nvSpPr>
        <p:spPr bwMode="auto">
          <a:xfrm>
            <a:off x="3886200" y="3819525"/>
            <a:ext cx="26019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2800" b="1">
                <a:solidFill>
                  <a:schemeClr val="accent1"/>
                </a:solidFill>
              </a:rPr>
              <a:t>By Deepthi sri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85EAD4A4-F17E-8BDD-9EBE-23B86734D9F6}"/>
              </a:ext>
            </a:extLst>
          </p:cNvPr>
          <p:cNvSpPr>
            <a:spLocks noChangeArrowheads="1"/>
          </p:cNvSpPr>
          <p:nvPr/>
        </p:nvSpPr>
        <p:spPr bwMode="auto">
          <a:xfrm>
            <a:off x="958850" y="1981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11267" name="Rectangle 5">
            <a:extLst>
              <a:ext uri="{FF2B5EF4-FFF2-40B4-BE49-F238E27FC236}">
                <a16:creationId xmlns:a16="http://schemas.microsoft.com/office/drawing/2014/main" id="{454C12C4-6C4F-6A03-5CF3-80BE29C66D17}"/>
              </a:ext>
            </a:extLst>
          </p:cNvPr>
          <p:cNvSpPr>
            <a:spLocks noChangeArrowheads="1"/>
          </p:cNvSpPr>
          <p:nvPr/>
        </p:nvSpPr>
        <p:spPr bwMode="auto">
          <a:xfrm>
            <a:off x="3611563" y="2803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pic>
        <p:nvPicPr>
          <p:cNvPr id="11268" name="Picture 7" descr="HistoryofHM">
            <a:extLst>
              <a:ext uri="{FF2B5EF4-FFF2-40B4-BE49-F238E27FC236}">
                <a16:creationId xmlns:a16="http://schemas.microsoft.com/office/drawing/2014/main" id="{8631E0F6-8998-AE02-ECB9-C455CE163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0"/>
            <a:ext cx="4206875" cy="654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028" descr="VM">
            <a:extLst>
              <a:ext uri="{FF2B5EF4-FFF2-40B4-BE49-F238E27FC236}">
                <a16:creationId xmlns:a16="http://schemas.microsoft.com/office/drawing/2014/main" id="{C2A24322-56D1-68F0-EE37-E55D227CE50F}"/>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2787650" y="609600"/>
            <a:ext cx="3567113" cy="5486400"/>
          </a:xfrm>
        </p:spPr>
      </p:pic>
      <p:sp>
        <p:nvSpPr>
          <p:cNvPr id="12291" name="Rectangle 1029">
            <a:extLst>
              <a:ext uri="{FF2B5EF4-FFF2-40B4-BE49-F238E27FC236}">
                <a16:creationId xmlns:a16="http://schemas.microsoft.com/office/drawing/2014/main" id="{239F6C55-AEA4-164D-3C1C-708509353467}"/>
              </a:ext>
            </a:extLst>
          </p:cNvPr>
          <p:cNvSpPr>
            <a:spLocks noChangeArrowheads="1"/>
          </p:cNvSpPr>
          <p:nvPr/>
        </p:nvSpPr>
        <p:spPr bwMode="auto">
          <a:xfrm>
            <a:off x="0" y="6172200"/>
            <a:ext cx="257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a:t>Year 2000 edition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1D60FE77-A13A-9DC1-7FCD-BD800F458AD5}"/>
              </a:ext>
            </a:extLst>
          </p:cNvPr>
          <p:cNvSpPr>
            <a:spLocks noGrp="1" noChangeArrowheads="1"/>
          </p:cNvSpPr>
          <p:nvPr>
            <p:ph type="title" idx="4294967295"/>
          </p:nvPr>
        </p:nvSpPr>
        <p:spPr>
          <a:xfrm>
            <a:off x="304800" y="5715000"/>
            <a:ext cx="8610600" cy="1143000"/>
          </a:xfrm>
        </p:spPr>
        <p:txBody>
          <a:bodyPr/>
          <a:lstStyle/>
          <a:p>
            <a:pPr eaLnBrk="1" hangingPunct="1"/>
            <a:r>
              <a:rPr lang="fr-FR" altLang="en-US" sz="2400">
                <a:latin typeface="Engravers MT" panose="02090707080505020304" pitchFamily="18" charset="0"/>
              </a:rPr>
              <a:t>The young </a:t>
            </a:r>
            <a:r>
              <a:rPr lang="fr-FR" altLang="en-US" sz="2400" b="1">
                <a:latin typeface="Engravers MT" panose="02090707080505020304" pitchFamily="18" charset="0"/>
              </a:rPr>
              <a:t>K</a:t>
            </a:r>
            <a:r>
              <a:rPr lang="fr-FR" altLang="en-US" sz="2400" b="1"/>
              <a:t>ṚṢ</a:t>
            </a:r>
            <a:r>
              <a:rPr lang="fr-FR" altLang="en-US" sz="2400" b="1">
                <a:latin typeface="Engravers MT" panose="02090707080505020304" pitchFamily="18" charset="0"/>
              </a:rPr>
              <a:t>ṆA</a:t>
            </a:r>
            <a:r>
              <a:rPr lang="fr-FR" altLang="en-US" sz="2400">
                <a:latin typeface="Engravers MT" panose="02090707080505020304" pitchFamily="18" charset="0"/>
              </a:rPr>
              <a:t> Bh</a:t>
            </a:r>
            <a:r>
              <a:rPr lang="fr-FR" altLang="en-US" sz="2400" b="1">
                <a:latin typeface="Lucida Grande" pitchFamily="8" charset="0"/>
              </a:rPr>
              <a:t>Ā</a:t>
            </a:r>
            <a:r>
              <a:rPr lang="fr-FR" altLang="en-US" sz="2400">
                <a:latin typeface="Engravers MT" panose="02090707080505020304" pitchFamily="18" charset="0"/>
              </a:rPr>
              <a:t>rat</a:t>
            </a:r>
            <a:r>
              <a:rPr lang="fr-FR" altLang="en-US" sz="2400" b="1">
                <a:latin typeface="Lucida Grande" pitchFamily="8" charset="0"/>
              </a:rPr>
              <a:t>Ī</a:t>
            </a:r>
            <a:r>
              <a:rPr lang="fr-FR" altLang="en-US" sz="2400">
                <a:latin typeface="Engravers MT" panose="02090707080505020304" pitchFamily="18" charset="0"/>
              </a:rPr>
              <a:t> Th</a:t>
            </a:r>
            <a:r>
              <a:rPr lang="fr-FR" altLang="en-US" sz="2400" b="1">
                <a:latin typeface="Lucida Grande" pitchFamily="8" charset="0"/>
              </a:rPr>
              <a:t>Ī</a:t>
            </a:r>
            <a:r>
              <a:rPr lang="fr-FR" altLang="en-US" sz="2400">
                <a:latin typeface="Engravers MT" panose="02090707080505020304" pitchFamily="18" charset="0"/>
              </a:rPr>
              <a:t>rhaj</a:t>
            </a:r>
            <a:r>
              <a:rPr lang="fr-FR" altLang="en-US" sz="2400" b="1">
                <a:latin typeface="Lucida Grande" pitchFamily="8" charset="0"/>
              </a:rPr>
              <a:t>Ī</a:t>
            </a:r>
            <a:endParaRPr lang="fr-FR" altLang="en-US" sz="2000" b="1">
              <a:latin typeface="Lucida Grande" pitchFamily="8" charset="0"/>
            </a:endParaRPr>
          </a:p>
        </p:txBody>
      </p:sp>
      <p:pic>
        <p:nvPicPr>
          <p:cNvPr id="13315" name="Picture 10" descr="VMforpowerpt">
            <a:extLst>
              <a:ext uri="{FF2B5EF4-FFF2-40B4-BE49-F238E27FC236}">
                <a16:creationId xmlns:a16="http://schemas.microsoft.com/office/drawing/2014/main" id="{403E66A2-8964-71D3-B680-5DBF30B23862}"/>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911350" y="609600"/>
            <a:ext cx="5319713" cy="5486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BA4C718-375A-F462-3707-4F991630D9AA}"/>
              </a:ext>
            </a:extLst>
          </p:cNvPr>
          <p:cNvSpPr>
            <a:spLocks noGrp="1" noChangeArrowheads="1"/>
          </p:cNvSpPr>
          <p:nvPr>
            <p:ph type="title"/>
          </p:nvPr>
        </p:nvSpPr>
        <p:spPr>
          <a:xfrm>
            <a:off x="381000" y="609600"/>
            <a:ext cx="8763000" cy="1143000"/>
          </a:xfrm>
        </p:spPr>
        <p:txBody>
          <a:bodyPr/>
          <a:lstStyle/>
          <a:p>
            <a:pPr eaLnBrk="1" hangingPunct="1"/>
            <a:r>
              <a:rPr lang="fr-FR" altLang="en-US" sz="2400" b="1">
                <a:latin typeface="Engravers MT" panose="02090707080505020304" pitchFamily="18" charset="0"/>
              </a:rPr>
              <a:t>K</a:t>
            </a:r>
            <a:r>
              <a:rPr lang="fr-FR" altLang="en-US" sz="2400" b="1"/>
              <a:t>ṚṢ</a:t>
            </a:r>
            <a:r>
              <a:rPr lang="fr-FR" altLang="en-US" sz="2400" b="1">
                <a:latin typeface="Engravers MT" panose="02090707080505020304" pitchFamily="18" charset="0"/>
              </a:rPr>
              <a:t>ṆA</a:t>
            </a:r>
            <a:r>
              <a:rPr lang="fr-FR" altLang="en-US" sz="2400">
                <a:latin typeface="Engravers MT" panose="02090707080505020304" pitchFamily="18" charset="0"/>
              </a:rPr>
              <a:t> Bh</a:t>
            </a:r>
            <a:r>
              <a:rPr lang="fr-FR" altLang="en-US" sz="2400" b="1">
                <a:latin typeface="Lucida Grande" pitchFamily="8" charset="0"/>
              </a:rPr>
              <a:t>Ā</a:t>
            </a:r>
            <a:r>
              <a:rPr lang="fr-FR" altLang="en-US" sz="2400">
                <a:latin typeface="Engravers MT" panose="02090707080505020304" pitchFamily="18" charset="0"/>
              </a:rPr>
              <a:t>rat</a:t>
            </a:r>
            <a:r>
              <a:rPr lang="fr-FR" altLang="en-US" sz="2400" b="1">
                <a:latin typeface="Lucida Grande" pitchFamily="8" charset="0"/>
              </a:rPr>
              <a:t>Ī</a:t>
            </a:r>
            <a:r>
              <a:rPr lang="fr-FR" altLang="en-US" sz="2400">
                <a:latin typeface="Engravers MT" panose="02090707080505020304" pitchFamily="18" charset="0"/>
              </a:rPr>
              <a:t> Th</a:t>
            </a:r>
            <a:r>
              <a:rPr lang="fr-FR" altLang="en-US" sz="2400" b="1">
                <a:latin typeface="Lucida Grande" pitchFamily="8" charset="0"/>
              </a:rPr>
              <a:t>Ī</a:t>
            </a:r>
            <a:r>
              <a:rPr lang="fr-FR" altLang="en-US" sz="2400">
                <a:latin typeface="Engravers MT" panose="02090707080505020304" pitchFamily="18" charset="0"/>
              </a:rPr>
              <a:t>rhaj</a:t>
            </a:r>
            <a:r>
              <a:rPr lang="fr-FR" altLang="en-US" sz="2400" b="1">
                <a:latin typeface="Lucida Grande" pitchFamily="8" charset="0"/>
              </a:rPr>
              <a:t>Ī</a:t>
            </a:r>
            <a:br>
              <a:rPr lang="fr-FR" altLang="en-US" sz="2400" b="1">
                <a:latin typeface="Lucida Grande" pitchFamily="8" charset="0"/>
              </a:rPr>
            </a:br>
            <a:r>
              <a:rPr lang="fr-FR" altLang="en-US" sz="2400" b="1">
                <a:latin typeface="Lucida Grande" pitchFamily="8" charset="0"/>
              </a:rPr>
              <a:t> </a:t>
            </a:r>
            <a:r>
              <a:rPr lang="fr-FR" altLang="en-US" sz="2400" b="1">
                <a:latin typeface="Engravers MT" panose="02090707080505020304" pitchFamily="18" charset="0"/>
              </a:rPr>
              <a:t>In his old age</a:t>
            </a:r>
            <a:endParaRPr lang="fr-FR" altLang="en-US" sz="2400" b="1">
              <a:latin typeface="Lucida Grande" pitchFamily="8" charset="0"/>
            </a:endParaRPr>
          </a:p>
        </p:txBody>
      </p:sp>
      <p:pic>
        <p:nvPicPr>
          <p:cNvPr id="14339" name="Picture 6" descr="Theoldkbt">
            <a:extLst>
              <a:ext uri="{FF2B5EF4-FFF2-40B4-BE49-F238E27FC236}">
                <a16:creationId xmlns:a16="http://schemas.microsoft.com/office/drawing/2014/main" id="{9A9D1FE1-B1DD-E1C7-0311-3E61276DDB3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89300" y="1981200"/>
            <a:ext cx="2565400" cy="4114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CC0B899-0642-2217-D577-7A22EB72CD4D}"/>
              </a:ext>
            </a:extLst>
          </p:cNvPr>
          <p:cNvSpPr>
            <a:spLocks noGrp="1" noChangeArrowheads="1"/>
          </p:cNvSpPr>
          <p:nvPr>
            <p:ph type="title"/>
          </p:nvPr>
        </p:nvSpPr>
        <p:spPr>
          <a:xfrm>
            <a:off x="609600" y="304800"/>
            <a:ext cx="7772400" cy="1143000"/>
          </a:xfrm>
        </p:spPr>
        <p:txBody>
          <a:bodyPr/>
          <a:lstStyle/>
          <a:p>
            <a:pPr eaLnBrk="1" hangingPunct="1"/>
            <a:r>
              <a:rPr lang="fr-FR" altLang="en-US" sz="4000">
                <a:solidFill>
                  <a:schemeClr val="accent1"/>
                </a:solidFill>
                <a:latin typeface="Times" panose="02020603050405020304" pitchFamily="18" charset="0"/>
              </a:rPr>
              <a:t>Posterity of Vedic Mathematics: The Maharishi</a:t>
            </a:r>
          </a:p>
        </p:txBody>
      </p:sp>
      <p:pic>
        <p:nvPicPr>
          <p:cNvPr id="15363" name="Picture 5" descr="picsb3">
            <a:extLst>
              <a:ext uri="{FF2B5EF4-FFF2-40B4-BE49-F238E27FC236}">
                <a16:creationId xmlns:a16="http://schemas.microsoft.com/office/drawing/2014/main" id="{0879875C-49E6-A3C6-0ADD-B54069260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362200"/>
            <a:ext cx="4038600" cy="380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6235339-94AF-F665-D608-2656FFAE9622}"/>
              </a:ext>
            </a:extLst>
          </p:cNvPr>
          <p:cNvSpPr>
            <a:spLocks noGrp="1" noChangeArrowheads="1"/>
          </p:cNvSpPr>
          <p:nvPr>
            <p:ph type="title"/>
          </p:nvPr>
        </p:nvSpPr>
        <p:spPr>
          <a:xfrm>
            <a:off x="0" y="0"/>
            <a:ext cx="4038600" cy="571500"/>
          </a:xfrm>
        </p:spPr>
        <p:txBody>
          <a:bodyPr/>
          <a:lstStyle/>
          <a:p>
            <a:pPr algn="l" eaLnBrk="1" hangingPunct="1"/>
            <a:r>
              <a:rPr lang="fr-FR" altLang="en-US" sz="3600">
                <a:latin typeface="Britannic Bold" panose="020B0903060703020204" pitchFamily="34" charset="0"/>
              </a:rPr>
              <a:t>Multiplying 9 by 7</a:t>
            </a:r>
            <a:endParaRPr lang="fr-FR" altLang="en-US">
              <a:latin typeface="Britannic Bold" panose="020B0903060703020204" pitchFamily="34" charset="0"/>
            </a:endParaRPr>
          </a:p>
        </p:txBody>
      </p:sp>
      <p:sp>
        <p:nvSpPr>
          <p:cNvPr id="16387" name="Rectangle 4">
            <a:extLst>
              <a:ext uri="{FF2B5EF4-FFF2-40B4-BE49-F238E27FC236}">
                <a16:creationId xmlns:a16="http://schemas.microsoft.com/office/drawing/2014/main" id="{C46345D1-B88C-0D02-F5AD-00BDC96E0400}"/>
              </a:ext>
            </a:extLst>
          </p:cNvPr>
          <p:cNvSpPr>
            <a:spLocks noChangeArrowheads="1"/>
          </p:cNvSpPr>
          <p:nvPr/>
        </p:nvSpPr>
        <p:spPr bwMode="auto">
          <a:xfrm>
            <a:off x="0" y="762000"/>
            <a:ext cx="441166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Note 9 and 7 within a column</a:t>
            </a:r>
            <a:endParaRPr lang="fr-FR" altLang="en-US" sz="2800">
              <a:latin typeface="Times" panose="02020603050405020304" pitchFamily="18" charset="0"/>
            </a:endParaRPr>
          </a:p>
          <a:p>
            <a:pPr eaLnBrk="1" hangingPunct="1">
              <a:lnSpc>
                <a:spcPct val="90000"/>
              </a:lnSpc>
              <a:spcBef>
                <a:spcPct val="20000"/>
              </a:spcBef>
            </a:pPr>
            <a:r>
              <a:rPr lang="fr-FR" altLang="en-US" sz="2800">
                <a:latin typeface="Times" panose="02020603050405020304" pitchFamily="18" charset="0"/>
              </a:rPr>
              <a:t>9</a:t>
            </a:r>
          </a:p>
          <a:p>
            <a:pPr eaLnBrk="1" hangingPunct="1">
              <a:lnSpc>
                <a:spcPct val="90000"/>
              </a:lnSpc>
              <a:spcBef>
                <a:spcPct val="20000"/>
              </a:spcBef>
            </a:pPr>
            <a:r>
              <a:rPr lang="fr-FR" altLang="en-US" sz="2800">
                <a:latin typeface="Times" panose="02020603050405020304" pitchFamily="18" charset="0"/>
              </a:rPr>
              <a:t>7</a:t>
            </a:r>
          </a:p>
          <a:p>
            <a:endParaRPr lang="fr-FR" altLang="en-US"/>
          </a:p>
        </p:txBody>
      </p:sp>
      <p:sp>
        <p:nvSpPr>
          <p:cNvPr id="16388" name="Rectangle 5">
            <a:extLst>
              <a:ext uri="{FF2B5EF4-FFF2-40B4-BE49-F238E27FC236}">
                <a16:creationId xmlns:a16="http://schemas.microsoft.com/office/drawing/2014/main" id="{66F9BF19-D8DB-C497-1AC5-30CB08DB27CF}"/>
              </a:ext>
            </a:extLst>
          </p:cNvPr>
          <p:cNvSpPr>
            <a:spLocks noChangeArrowheads="1"/>
          </p:cNvSpPr>
          <p:nvPr/>
        </p:nvSpPr>
        <p:spPr bwMode="auto">
          <a:xfrm>
            <a:off x="0" y="2286000"/>
            <a:ext cx="716756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Note their difference with 10 in a column as well</a:t>
            </a:r>
            <a:endParaRPr lang="fr-FR" altLang="en-US" sz="2800">
              <a:latin typeface="Times" panose="02020603050405020304" pitchFamily="18" charset="0"/>
            </a:endParaRPr>
          </a:p>
          <a:p>
            <a:pPr eaLnBrk="1" hangingPunct="1">
              <a:lnSpc>
                <a:spcPct val="90000"/>
              </a:lnSpc>
              <a:spcBef>
                <a:spcPct val="20000"/>
              </a:spcBef>
            </a:pPr>
            <a:r>
              <a:rPr lang="fr-FR" altLang="en-US" sz="2800">
                <a:latin typeface="Times" panose="02020603050405020304" pitchFamily="18" charset="0"/>
              </a:rPr>
              <a:t>9 -1</a:t>
            </a:r>
          </a:p>
          <a:p>
            <a:pPr eaLnBrk="1" hangingPunct="1">
              <a:lnSpc>
                <a:spcPct val="90000"/>
              </a:lnSpc>
              <a:spcBef>
                <a:spcPct val="20000"/>
              </a:spcBef>
            </a:pPr>
            <a:r>
              <a:rPr lang="fr-FR" altLang="en-US" sz="2800">
                <a:latin typeface="Times" panose="02020603050405020304" pitchFamily="18" charset="0"/>
              </a:rPr>
              <a:t>7 -3</a:t>
            </a:r>
          </a:p>
          <a:p>
            <a:endParaRPr lang="fr-FR" altLang="en-US"/>
          </a:p>
        </p:txBody>
      </p:sp>
      <p:sp>
        <p:nvSpPr>
          <p:cNvPr id="16389" name="Rectangle 6">
            <a:extLst>
              <a:ext uri="{FF2B5EF4-FFF2-40B4-BE49-F238E27FC236}">
                <a16:creationId xmlns:a16="http://schemas.microsoft.com/office/drawing/2014/main" id="{2F67E627-EFC9-A65F-1203-04C63E071203}"/>
              </a:ext>
            </a:extLst>
          </p:cNvPr>
          <p:cNvSpPr>
            <a:spLocks noChangeArrowheads="1"/>
          </p:cNvSpPr>
          <p:nvPr/>
        </p:nvSpPr>
        <p:spPr bwMode="auto">
          <a:xfrm>
            <a:off x="2209800" y="3124200"/>
            <a:ext cx="4697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200">
                <a:solidFill>
                  <a:schemeClr val="tx2"/>
                </a:solidFill>
                <a:latin typeface="Times" panose="02020603050405020304" pitchFamily="18" charset="0"/>
              </a:rPr>
              <a:t>Then you have four choices</a:t>
            </a:r>
            <a:endParaRPr lang="fr-FR" altLang="en-US" sz="2800">
              <a:solidFill>
                <a:schemeClr val="tx2"/>
              </a:solidFill>
              <a:latin typeface="Times" panose="02020603050405020304" pitchFamily="18" charset="0"/>
            </a:endParaRPr>
          </a:p>
        </p:txBody>
      </p:sp>
      <p:sp>
        <p:nvSpPr>
          <p:cNvPr id="16390" name="Rectangle 7">
            <a:extLst>
              <a:ext uri="{FF2B5EF4-FFF2-40B4-BE49-F238E27FC236}">
                <a16:creationId xmlns:a16="http://schemas.microsoft.com/office/drawing/2014/main" id="{68D6E83A-1421-5EA7-F799-074C5F1123A5}"/>
              </a:ext>
            </a:extLst>
          </p:cNvPr>
          <p:cNvSpPr>
            <a:spLocks noChangeArrowheads="1"/>
          </p:cNvSpPr>
          <p:nvPr/>
        </p:nvSpPr>
        <p:spPr bwMode="auto">
          <a:xfrm>
            <a:off x="0" y="4191000"/>
            <a:ext cx="40560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Using the left hand column</a:t>
            </a:r>
          </a:p>
          <a:p>
            <a:pPr eaLnBrk="1" hangingPunct="1">
              <a:lnSpc>
                <a:spcPct val="90000"/>
              </a:lnSpc>
              <a:spcBef>
                <a:spcPct val="20000"/>
              </a:spcBef>
            </a:pPr>
            <a:r>
              <a:rPr lang="fr-FR" altLang="en-US" sz="2800">
                <a:solidFill>
                  <a:schemeClr val="tx2"/>
                </a:solidFill>
                <a:latin typeface="Times" panose="02020603050405020304" pitchFamily="18" charset="0"/>
              </a:rPr>
              <a:t>(9+7)-10= 6</a:t>
            </a:r>
          </a:p>
        </p:txBody>
      </p:sp>
      <p:sp>
        <p:nvSpPr>
          <p:cNvPr id="16391" name="Rectangle 8">
            <a:extLst>
              <a:ext uri="{FF2B5EF4-FFF2-40B4-BE49-F238E27FC236}">
                <a16:creationId xmlns:a16="http://schemas.microsoft.com/office/drawing/2014/main" id="{1423B5FB-0828-06CA-DA76-9A32CD1A0A56}"/>
              </a:ext>
            </a:extLst>
          </p:cNvPr>
          <p:cNvSpPr>
            <a:spLocks noChangeArrowheads="1"/>
          </p:cNvSpPr>
          <p:nvPr/>
        </p:nvSpPr>
        <p:spPr bwMode="auto">
          <a:xfrm>
            <a:off x="0" y="5638800"/>
            <a:ext cx="42529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Using the right hand column</a:t>
            </a:r>
          </a:p>
          <a:p>
            <a:pPr eaLnBrk="1" hangingPunct="1">
              <a:lnSpc>
                <a:spcPct val="90000"/>
              </a:lnSpc>
              <a:spcBef>
                <a:spcPct val="20000"/>
              </a:spcBef>
            </a:pPr>
            <a:r>
              <a:rPr lang="fr-FR" altLang="en-US" sz="2800">
                <a:solidFill>
                  <a:schemeClr val="tx2"/>
                </a:solidFill>
                <a:latin typeface="Times" panose="02020603050405020304" pitchFamily="18" charset="0"/>
              </a:rPr>
              <a:t>10-(3+1)=6</a:t>
            </a:r>
          </a:p>
        </p:txBody>
      </p:sp>
      <p:sp>
        <p:nvSpPr>
          <p:cNvPr id="16392" name="Rectangle 9">
            <a:extLst>
              <a:ext uri="{FF2B5EF4-FFF2-40B4-BE49-F238E27FC236}">
                <a16:creationId xmlns:a16="http://schemas.microsoft.com/office/drawing/2014/main" id="{3C19A79F-7D62-B810-EC7A-B9FC0C0B5A08}"/>
              </a:ext>
            </a:extLst>
          </p:cNvPr>
          <p:cNvSpPr>
            <a:spLocks noChangeArrowheads="1"/>
          </p:cNvSpPr>
          <p:nvPr/>
        </p:nvSpPr>
        <p:spPr bwMode="auto">
          <a:xfrm>
            <a:off x="5715000" y="4800600"/>
            <a:ext cx="26066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Crosswise</a:t>
            </a:r>
          </a:p>
          <a:p>
            <a:pPr eaLnBrk="1" hangingPunct="1">
              <a:lnSpc>
                <a:spcPct val="90000"/>
              </a:lnSpc>
              <a:spcBef>
                <a:spcPct val="20000"/>
              </a:spcBef>
            </a:pPr>
            <a:r>
              <a:rPr lang="fr-FR" altLang="en-US" sz="2800">
                <a:solidFill>
                  <a:schemeClr val="tx2"/>
                </a:solidFill>
                <a:latin typeface="Times" panose="02020603050405020304" pitchFamily="18" charset="0"/>
              </a:rPr>
              <a:t>(9-3) ou (7-1) =6</a:t>
            </a:r>
            <a:endParaRPr lang="fr-FR" altLang="en-US" sz="2800">
              <a:latin typeface="Times"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F82159F-C6CC-D398-BBF1-2416CE6ECBBF}"/>
              </a:ext>
            </a:extLst>
          </p:cNvPr>
          <p:cNvSpPr>
            <a:spLocks noGrp="1" noChangeArrowheads="1"/>
          </p:cNvSpPr>
          <p:nvPr>
            <p:ph type="title"/>
          </p:nvPr>
        </p:nvSpPr>
        <p:spPr>
          <a:xfrm>
            <a:off x="0" y="0"/>
            <a:ext cx="4191000" cy="762000"/>
          </a:xfrm>
        </p:spPr>
        <p:txBody>
          <a:bodyPr/>
          <a:lstStyle/>
          <a:p>
            <a:pPr algn="l" eaLnBrk="1" hangingPunct="1"/>
            <a:r>
              <a:rPr lang="fr-FR" altLang="en-US" sz="3600">
                <a:latin typeface="Britannic Bold" panose="020B0903060703020204" pitchFamily="34" charset="0"/>
              </a:rPr>
              <a:t>Multiplying 9 by 7</a:t>
            </a:r>
          </a:p>
        </p:txBody>
      </p:sp>
      <p:sp>
        <p:nvSpPr>
          <p:cNvPr id="17411" name="Rectangle 3">
            <a:extLst>
              <a:ext uri="{FF2B5EF4-FFF2-40B4-BE49-F238E27FC236}">
                <a16:creationId xmlns:a16="http://schemas.microsoft.com/office/drawing/2014/main" id="{FD73DA4D-629B-160B-9D4F-99926F9FDB5C}"/>
              </a:ext>
            </a:extLst>
          </p:cNvPr>
          <p:cNvSpPr>
            <a:spLocks noGrp="1" noChangeArrowheads="1"/>
          </p:cNvSpPr>
          <p:nvPr>
            <p:ph type="body" idx="1"/>
          </p:nvPr>
        </p:nvSpPr>
        <p:spPr>
          <a:xfrm>
            <a:off x="1524000" y="5562600"/>
            <a:ext cx="5105400" cy="609600"/>
          </a:xfrm>
        </p:spPr>
        <p:txBody>
          <a:bodyPr/>
          <a:lstStyle/>
          <a:p>
            <a:pPr marL="533400" indent="-533400" eaLnBrk="1" hangingPunct="1">
              <a:buFontTx/>
              <a:buNone/>
            </a:pPr>
            <a:r>
              <a:rPr lang="fr-FR" altLang="en-US">
                <a:solidFill>
                  <a:schemeClr val="tx2"/>
                </a:solidFill>
                <a:latin typeface="Times" panose="02020603050405020304" pitchFamily="18" charset="0"/>
              </a:rPr>
              <a:t>Is the result</a:t>
            </a:r>
            <a:endParaRPr lang="fr-FR" altLang="en-US">
              <a:latin typeface="Times" panose="02020603050405020304" pitchFamily="18" charset="0"/>
            </a:endParaRPr>
          </a:p>
        </p:txBody>
      </p:sp>
      <p:sp>
        <p:nvSpPr>
          <p:cNvPr id="17412" name="Rectangle 4">
            <a:extLst>
              <a:ext uri="{FF2B5EF4-FFF2-40B4-BE49-F238E27FC236}">
                <a16:creationId xmlns:a16="http://schemas.microsoft.com/office/drawing/2014/main" id="{D863D564-21B7-B963-4FE5-75443D85DA25}"/>
              </a:ext>
            </a:extLst>
          </p:cNvPr>
          <p:cNvSpPr>
            <a:spLocks noChangeArrowheads="1"/>
          </p:cNvSpPr>
          <p:nvPr/>
        </p:nvSpPr>
        <p:spPr bwMode="auto">
          <a:xfrm>
            <a:off x="0" y="950913"/>
            <a:ext cx="8534400"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3200">
                <a:solidFill>
                  <a:schemeClr val="tx2"/>
                </a:solidFill>
                <a:latin typeface="Times" panose="02020603050405020304" pitchFamily="18" charset="0"/>
              </a:rPr>
              <a:t>The previous result is noted on the left</a:t>
            </a:r>
            <a:endParaRPr lang="fr-FR" altLang="en-US" sz="3200">
              <a:latin typeface="Times" panose="02020603050405020304" pitchFamily="18" charset="0"/>
            </a:endParaRPr>
          </a:p>
          <a:p>
            <a:pPr eaLnBrk="1" hangingPunct="1">
              <a:lnSpc>
                <a:spcPct val="90000"/>
              </a:lnSpc>
              <a:spcBef>
                <a:spcPct val="20000"/>
              </a:spcBef>
            </a:pPr>
            <a:r>
              <a:rPr lang="fr-FR" altLang="en-US" sz="3200">
                <a:latin typeface="Times" panose="02020603050405020304" pitchFamily="18" charset="0"/>
              </a:rPr>
              <a:t>9  -1</a:t>
            </a:r>
          </a:p>
          <a:p>
            <a:pPr eaLnBrk="1" hangingPunct="1">
              <a:lnSpc>
                <a:spcPct val="90000"/>
              </a:lnSpc>
              <a:spcBef>
                <a:spcPct val="20000"/>
              </a:spcBef>
              <a:buFont typeface="Arial" panose="020B0604020202020204" pitchFamily="34" charset="0"/>
              <a:buNone/>
            </a:pPr>
            <a:r>
              <a:rPr lang="fr-FR" altLang="en-US" sz="3200">
                <a:latin typeface="Times" panose="02020603050405020304" pitchFamily="18" charset="0"/>
              </a:rPr>
              <a:t>7  -3</a:t>
            </a:r>
          </a:p>
          <a:p>
            <a:pPr eaLnBrk="1" hangingPunct="1">
              <a:lnSpc>
                <a:spcPct val="90000"/>
              </a:lnSpc>
              <a:spcBef>
                <a:spcPct val="20000"/>
              </a:spcBef>
            </a:pPr>
            <a:r>
              <a:rPr lang="fr-FR" altLang="en-US" sz="3200">
                <a:latin typeface="Times" panose="02020603050405020304" pitchFamily="18" charset="0"/>
              </a:rPr>
              <a:t>6</a:t>
            </a:r>
          </a:p>
        </p:txBody>
      </p:sp>
      <p:sp>
        <p:nvSpPr>
          <p:cNvPr id="17413" name="Rectangle 5">
            <a:extLst>
              <a:ext uri="{FF2B5EF4-FFF2-40B4-BE49-F238E27FC236}">
                <a16:creationId xmlns:a16="http://schemas.microsoft.com/office/drawing/2014/main" id="{AD58E455-3E1A-5C33-034E-B7287E65160A}"/>
              </a:ext>
            </a:extLst>
          </p:cNvPr>
          <p:cNvSpPr>
            <a:spLocks noChangeArrowheads="1"/>
          </p:cNvSpPr>
          <p:nvPr/>
        </p:nvSpPr>
        <p:spPr bwMode="auto">
          <a:xfrm>
            <a:off x="0" y="3276600"/>
            <a:ext cx="6019800" cy="29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r>
              <a:rPr lang="fr-FR" altLang="en-US" sz="3200">
                <a:solidFill>
                  <a:schemeClr val="tx2"/>
                </a:solidFill>
                <a:latin typeface="Times" panose="02020603050405020304" pitchFamily="18" charset="0"/>
              </a:rPr>
              <a:t>On the right 1 and 3 are multiplied, </a:t>
            </a:r>
          </a:p>
          <a:p>
            <a:pPr eaLnBrk="1" hangingPunct="1">
              <a:spcBef>
                <a:spcPct val="20000"/>
              </a:spcBef>
            </a:pPr>
            <a:r>
              <a:rPr lang="fr-FR" altLang="en-US" sz="3200">
                <a:solidFill>
                  <a:schemeClr val="tx2"/>
                </a:solidFill>
                <a:latin typeface="Times" panose="02020603050405020304" pitchFamily="18" charset="0"/>
              </a:rPr>
              <a:t>and the result noted below</a:t>
            </a:r>
          </a:p>
          <a:p>
            <a:pPr eaLnBrk="1" hangingPunct="1">
              <a:spcBef>
                <a:spcPct val="20000"/>
              </a:spcBef>
            </a:pPr>
            <a:r>
              <a:rPr lang="fr-FR" altLang="en-US" sz="3200">
                <a:latin typeface="Times" panose="02020603050405020304" pitchFamily="18" charset="0"/>
              </a:rPr>
              <a:t>9  -1</a:t>
            </a:r>
          </a:p>
          <a:p>
            <a:pPr eaLnBrk="1" hangingPunct="1">
              <a:spcBef>
                <a:spcPct val="20000"/>
              </a:spcBef>
            </a:pPr>
            <a:r>
              <a:rPr lang="fr-FR" altLang="en-US" sz="3200">
                <a:latin typeface="Times" panose="02020603050405020304" pitchFamily="18" charset="0"/>
              </a:rPr>
              <a:t>7  -3</a:t>
            </a:r>
          </a:p>
          <a:p>
            <a:pPr eaLnBrk="1" hangingPunct="1">
              <a:spcBef>
                <a:spcPct val="20000"/>
              </a:spcBef>
            </a:pPr>
            <a:r>
              <a:rPr lang="fr-FR" altLang="en-US" sz="3200">
                <a:latin typeface="Times" panose="02020603050405020304" pitchFamily="18" charset="0"/>
              </a:rPr>
              <a:t>6 3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14749BD-9D46-86FE-E9C5-3BB536B703BD}"/>
              </a:ext>
            </a:extLst>
          </p:cNvPr>
          <p:cNvSpPr>
            <a:spLocks noGrp="1" noChangeArrowheads="1"/>
          </p:cNvSpPr>
          <p:nvPr>
            <p:ph type="title"/>
          </p:nvPr>
        </p:nvSpPr>
        <p:spPr>
          <a:xfrm>
            <a:off x="0" y="0"/>
            <a:ext cx="7848600" cy="571500"/>
          </a:xfrm>
        </p:spPr>
        <p:txBody>
          <a:bodyPr/>
          <a:lstStyle/>
          <a:p>
            <a:pPr algn="l" eaLnBrk="1" hangingPunct="1"/>
            <a:r>
              <a:rPr lang="fr-FR" altLang="en-US" sz="3600">
                <a:latin typeface="Britannic Bold" panose="020B0903060703020204" pitchFamily="34" charset="0"/>
              </a:rPr>
              <a:t>Multiplying 998 by 997</a:t>
            </a:r>
            <a:endParaRPr lang="fr-FR" altLang="en-US">
              <a:latin typeface="Britannic Bold" panose="020B0903060703020204" pitchFamily="34" charset="0"/>
            </a:endParaRPr>
          </a:p>
        </p:txBody>
      </p:sp>
      <p:sp>
        <p:nvSpPr>
          <p:cNvPr id="18435" name="Rectangle 3">
            <a:extLst>
              <a:ext uri="{FF2B5EF4-FFF2-40B4-BE49-F238E27FC236}">
                <a16:creationId xmlns:a16="http://schemas.microsoft.com/office/drawing/2014/main" id="{4E4EF21C-B55C-45D3-B710-A49FF78D02F7}"/>
              </a:ext>
            </a:extLst>
          </p:cNvPr>
          <p:cNvSpPr>
            <a:spLocks noChangeArrowheads="1"/>
          </p:cNvSpPr>
          <p:nvPr/>
        </p:nvSpPr>
        <p:spPr bwMode="auto">
          <a:xfrm>
            <a:off x="0" y="2057400"/>
            <a:ext cx="7543800"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3200">
                <a:solidFill>
                  <a:schemeClr val="tx2"/>
                </a:solidFill>
                <a:latin typeface="Times" panose="02020603050405020304" pitchFamily="18" charset="0"/>
              </a:rPr>
              <a:t>The numbers are noted within a column</a:t>
            </a:r>
            <a:endParaRPr lang="fr-FR" altLang="en-US" sz="3200">
              <a:latin typeface="Times" panose="02020603050405020304" pitchFamily="18" charset="0"/>
            </a:endParaRPr>
          </a:p>
          <a:p>
            <a:pPr eaLnBrk="1" hangingPunct="1">
              <a:lnSpc>
                <a:spcPct val="90000"/>
              </a:lnSpc>
              <a:spcBef>
                <a:spcPct val="20000"/>
              </a:spcBef>
            </a:pPr>
            <a:r>
              <a:rPr lang="fr-FR" altLang="en-US" sz="3200">
                <a:latin typeface="Times" panose="02020603050405020304" pitchFamily="18" charset="0"/>
              </a:rPr>
              <a:t>998</a:t>
            </a:r>
          </a:p>
          <a:p>
            <a:pPr eaLnBrk="1" hangingPunct="1">
              <a:lnSpc>
                <a:spcPct val="90000"/>
              </a:lnSpc>
              <a:spcBef>
                <a:spcPct val="20000"/>
              </a:spcBef>
            </a:pPr>
            <a:r>
              <a:rPr lang="fr-FR" altLang="en-US" sz="3200">
                <a:latin typeface="Times" panose="02020603050405020304" pitchFamily="18" charset="0"/>
              </a:rPr>
              <a:t>997</a:t>
            </a:r>
          </a:p>
          <a:p>
            <a:endParaRPr lang="fr-FR" altLang="en-US"/>
          </a:p>
        </p:txBody>
      </p:sp>
      <p:sp>
        <p:nvSpPr>
          <p:cNvPr id="18436" name="Rectangle 4">
            <a:extLst>
              <a:ext uri="{FF2B5EF4-FFF2-40B4-BE49-F238E27FC236}">
                <a16:creationId xmlns:a16="http://schemas.microsoft.com/office/drawing/2014/main" id="{6592E9AF-D8F4-303F-22D9-023E24D25228}"/>
              </a:ext>
            </a:extLst>
          </p:cNvPr>
          <p:cNvSpPr>
            <a:spLocks noChangeArrowheads="1"/>
          </p:cNvSpPr>
          <p:nvPr/>
        </p:nvSpPr>
        <p:spPr bwMode="auto">
          <a:xfrm>
            <a:off x="0" y="3886200"/>
            <a:ext cx="7167563"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3200">
                <a:solidFill>
                  <a:schemeClr val="tx2"/>
                </a:solidFill>
                <a:latin typeface="Times" panose="02020603050405020304" pitchFamily="18" charset="0"/>
              </a:rPr>
              <a:t>Noting their difference with 1000</a:t>
            </a:r>
            <a:r>
              <a:rPr lang="fr-FR" altLang="en-US" sz="3200">
                <a:latin typeface="Times" panose="02020603050405020304" pitchFamily="18" charset="0"/>
              </a:rPr>
              <a:t> </a:t>
            </a:r>
          </a:p>
          <a:p>
            <a:r>
              <a:rPr lang="fr-FR" altLang="en-US" sz="3200">
                <a:latin typeface="Times" panose="02020603050405020304" pitchFamily="18" charset="0"/>
              </a:rPr>
              <a:t>998-002</a:t>
            </a:r>
          </a:p>
          <a:p>
            <a:r>
              <a:rPr lang="fr-FR" altLang="en-US" sz="3200">
                <a:latin typeface="Times" panose="02020603050405020304" pitchFamily="18" charset="0"/>
              </a:rPr>
              <a:t>997-003</a:t>
            </a:r>
            <a:endParaRPr lang="fr-FR" altLang="en-US"/>
          </a:p>
        </p:txBody>
      </p:sp>
      <p:sp>
        <p:nvSpPr>
          <p:cNvPr id="18437" name="Rectangle 7">
            <a:extLst>
              <a:ext uri="{FF2B5EF4-FFF2-40B4-BE49-F238E27FC236}">
                <a16:creationId xmlns:a16="http://schemas.microsoft.com/office/drawing/2014/main" id="{0C41C49E-EB60-29FA-C8A0-43F28C4B25F4}"/>
              </a:ext>
            </a:extLst>
          </p:cNvPr>
          <p:cNvSpPr>
            <a:spLocks noChangeArrowheads="1"/>
          </p:cNvSpPr>
          <p:nvPr/>
        </p:nvSpPr>
        <p:spPr bwMode="auto">
          <a:xfrm>
            <a:off x="2309813" y="5029200"/>
            <a:ext cx="28956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Using the columns</a:t>
            </a:r>
          </a:p>
          <a:p>
            <a:pPr eaLnBrk="1" hangingPunct="1">
              <a:lnSpc>
                <a:spcPct val="90000"/>
              </a:lnSpc>
              <a:spcBef>
                <a:spcPct val="20000"/>
              </a:spcBef>
            </a:pPr>
            <a:r>
              <a:rPr lang="fr-FR" altLang="en-US" sz="2800">
                <a:solidFill>
                  <a:schemeClr val="tx2"/>
                </a:solidFill>
                <a:latin typeface="Times" panose="02020603050405020304" pitchFamily="18" charset="0"/>
              </a:rPr>
              <a:t>1000-(2+3)</a:t>
            </a:r>
          </a:p>
          <a:p>
            <a:pPr eaLnBrk="1" hangingPunct="1">
              <a:lnSpc>
                <a:spcPct val="90000"/>
              </a:lnSpc>
              <a:spcBef>
                <a:spcPct val="20000"/>
              </a:spcBef>
            </a:pPr>
            <a:r>
              <a:rPr lang="fr-FR" altLang="en-US" sz="2800">
                <a:solidFill>
                  <a:schemeClr val="tx2"/>
                </a:solidFill>
                <a:latin typeface="Times" panose="02020603050405020304" pitchFamily="18" charset="0"/>
              </a:rPr>
              <a:t>997+998-1000</a:t>
            </a:r>
            <a:endParaRPr lang="fr-FR" altLang="en-US" sz="2800"/>
          </a:p>
        </p:txBody>
      </p:sp>
      <p:sp>
        <p:nvSpPr>
          <p:cNvPr id="18438" name="Rectangle 8">
            <a:extLst>
              <a:ext uri="{FF2B5EF4-FFF2-40B4-BE49-F238E27FC236}">
                <a16:creationId xmlns:a16="http://schemas.microsoft.com/office/drawing/2014/main" id="{4FB1894A-5181-FFCE-AF82-EB7D8E0791B1}"/>
              </a:ext>
            </a:extLst>
          </p:cNvPr>
          <p:cNvSpPr>
            <a:spLocks noChangeArrowheads="1"/>
          </p:cNvSpPr>
          <p:nvPr/>
        </p:nvSpPr>
        <p:spPr bwMode="auto">
          <a:xfrm>
            <a:off x="6705600" y="5029200"/>
            <a:ext cx="210978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2800">
                <a:solidFill>
                  <a:schemeClr val="tx2"/>
                </a:solidFill>
                <a:latin typeface="Times" panose="02020603050405020304" pitchFamily="18" charset="0"/>
              </a:rPr>
              <a:t>Or Crosswise</a:t>
            </a:r>
          </a:p>
          <a:p>
            <a:pPr eaLnBrk="1" hangingPunct="1">
              <a:lnSpc>
                <a:spcPct val="90000"/>
              </a:lnSpc>
              <a:spcBef>
                <a:spcPct val="20000"/>
              </a:spcBef>
            </a:pPr>
            <a:r>
              <a:rPr lang="fr-FR" altLang="en-US" sz="2800">
                <a:solidFill>
                  <a:schemeClr val="tx2"/>
                </a:solidFill>
                <a:latin typeface="Times" panose="02020603050405020304" pitchFamily="18" charset="0"/>
              </a:rPr>
              <a:t>998-3</a:t>
            </a:r>
          </a:p>
          <a:p>
            <a:pPr eaLnBrk="1" hangingPunct="1">
              <a:lnSpc>
                <a:spcPct val="90000"/>
              </a:lnSpc>
              <a:spcBef>
                <a:spcPct val="20000"/>
              </a:spcBef>
            </a:pPr>
            <a:r>
              <a:rPr lang="fr-FR" altLang="en-US" sz="2800">
                <a:solidFill>
                  <a:schemeClr val="tx2"/>
                </a:solidFill>
                <a:latin typeface="Times" panose="02020603050405020304" pitchFamily="18" charset="0"/>
              </a:rPr>
              <a:t>997-2</a:t>
            </a:r>
            <a:endParaRPr lang="fr-FR" altLang="en-US"/>
          </a:p>
        </p:txBody>
      </p:sp>
      <p:sp>
        <p:nvSpPr>
          <p:cNvPr id="18439" name="Rectangle 9">
            <a:extLst>
              <a:ext uri="{FF2B5EF4-FFF2-40B4-BE49-F238E27FC236}">
                <a16:creationId xmlns:a16="http://schemas.microsoft.com/office/drawing/2014/main" id="{BDF0386E-8506-7554-E79E-5E9A44FBD844}"/>
              </a:ext>
            </a:extLst>
          </p:cNvPr>
          <p:cNvSpPr>
            <a:spLocks noChangeArrowheads="1"/>
          </p:cNvSpPr>
          <p:nvPr/>
        </p:nvSpPr>
        <p:spPr bwMode="auto">
          <a:xfrm>
            <a:off x="0" y="838200"/>
            <a:ext cx="67421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200">
                <a:solidFill>
                  <a:schemeClr val="accent1"/>
                </a:solidFill>
                <a:latin typeface="Times" panose="02020603050405020304" pitchFamily="18" charset="0"/>
              </a:rPr>
              <a:t>The system will be the same, only 1000 </a:t>
            </a:r>
          </a:p>
          <a:p>
            <a:r>
              <a:rPr lang="fr-FR" altLang="en-US" sz="3200">
                <a:solidFill>
                  <a:schemeClr val="accent1"/>
                </a:solidFill>
                <a:latin typeface="Times" panose="02020603050405020304" pitchFamily="18" charset="0"/>
              </a:rPr>
              <a:t>will be the base, instead of ten</a:t>
            </a:r>
            <a:endParaRPr lang="fr-FR" altLang="en-US">
              <a:solidFill>
                <a:schemeClr val="accent1"/>
              </a:solidFill>
            </a:endParaRPr>
          </a:p>
        </p:txBody>
      </p:sp>
      <p:sp>
        <p:nvSpPr>
          <p:cNvPr id="18440" name="Rectangle 10">
            <a:extLst>
              <a:ext uri="{FF2B5EF4-FFF2-40B4-BE49-F238E27FC236}">
                <a16:creationId xmlns:a16="http://schemas.microsoft.com/office/drawing/2014/main" id="{22D830F0-E364-232C-B3E2-50FC5A3649C9}"/>
              </a:ext>
            </a:extLst>
          </p:cNvPr>
          <p:cNvSpPr>
            <a:spLocks noChangeArrowheads="1"/>
          </p:cNvSpPr>
          <p:nvPr/>
        </p:nvSpPr>
        <p:spPr bwMode="auto">
          <a:xfrm>
            <a:off x="5395913" y="5480050"/>
            <a:ext cx="1119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2800">
                <a:solidFill>
                  <a:schemeClr val="tx2"/>
                </a:solidFill>
                <a:latin typeface="Times" panose="02020603050405020304" pitchFamily="18" charset="0"/>
              </a:rPr>
              <a:t>=995=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B82DD66-3F4E-D7AF-D4C8-D79C49E6F350}"/>
              </a:ext>
            </a:extLst>
          </p:cNvPr>
          <p:cNvSpPr>
            <a:spLocks noGrp="1" noChangeArrowheads="1"/>
          </p:cNvSpPr>
          <p:nvPr>
            <p:ph type="title"/>
          </p:nvPr>
        </p:nvSpPr>
        <p:spPr>
          <a:xfrm>
            <a:off x="0" y="0"/>
            <a:ext cx="6629400" cy="762000"/>
          </a:xfrm>
        </p:spPr>
        <p:txBody>
          <a:bodyPr/>
          <a:lstStyle/>
          <a:p>
            <a:pPr algn="l" eaLnBrk="1" hangingPunct="1"/>
            <a:r>
              <a:rPr lang="fr-FR" altLang="en-US" sz="3600">
                <a:latin typeface="Britannic Bold" panose="020B0903060703020204" pitchFamily="34" charset="0"/>
              </a:rPr>
              <a:t>Multiplying 998 by 997</a:t>
            </a:r>
          </a:p>
        </p:txBody>
      </p:sp>
      <p:sp>
        <p:nvSpPr>
          <p:cNvPr id="19459" name="Rectangle 3">
            <a:extLst>
              <a:ext uri="{FF2B5EF4-FFF2-40B4-BE49-F238E27FC236}">
                <a16:creationId xmlns:a16="http://schemas.microsoft.com/office/drawing/2014/main" id="{9282732F-837A-3955-0A9B-7FE570E49C7F}"/>
              </a:ext>
            </a:extLst>
          </p:cNvPr>
          <p:cNvSpPr>
            <a:spLocks noGrp="1" noChangeArrowheads="1"/>
          </p:cNvSpPr>
          <p:nvPr>
            <p:ph type="body" idx="1"/>
          </p:nvPr>
        </p:nvSpPr>
        <p:spPr>
          <a:xfrm>
            <a:off x="3276600" y="3886200"/>
            <a:ext cx="5105400" cy="609600"/>
          </a:xfrm>
        </p:spPr>
        <p:txBody>
          <a:bodyPr/>
          <a:lstStyle/>
          <a:p>
            <a:pPr marL="533400" indent="-533400" eaLnBrk="1" hangingPunct="1">
              <a:lnSpc>
                <a:spcPct val="90000"/>
              </a:lnSpc>
              <a:buFontTx/>
              <a:buNone/>
            </a:pPr>
            <a:r>
              <a:rPr lang="fr-FR" altLang="en-US">
                <a:solidFill>
                  <a:schemeClr val="tx2"/>
                </a:solidFill>
                <a:latin typeface="Times" panose="02020603050405020304" pitchFamily="18" charset="0"/>
              </a:rPr>
              <a:t>Is the result</a:t>
            </a:r>
          </a:p>
          <a:p>
            <a:pPr marL="533400" indent="-533400" eaLnBrk="1" hangingPunct="1">
              <a:lnSpc>
                <a:spcPct val="90000"/>
              </a:lnSpc>
              <a:buFontTx/>
              <a:buNone/>
            </a:pPr>
            <a:endParaRPr lang="fr-FR" altLang="en-US">
              <a:latin typeface="Times" panose="02020603050405020304" pitchFamily="18" charset="0"/>
            </a:endParaRPr>
          </a:p>
        </p:txBody>
      </p:sp>
      <p:sp>
        <p:nvSpPr>
          <p:cNvPr id="19460" name="Rectangle 4">
            <a:extLst>
              <a:ext uri="{FF2B5EF4-FFF2-40B4-BE49-F238E27FC236}">
                <a16:creationId xmlns:a16="http://schemas.microsoft.com/office/drawing/2014/main" id="{738A0ED2-87D5-AD62-7AFB-D42BB5C01CCE}"/>
              </a:ext>
            </a:extLst>
          </p:cNvPr>
          <p:cNvSpPr>
            <a:spLocks noChangeArrowheads="1"/>
          </p:cNvSpPr>
          <p:nvPr/>
        </p:nvSpPr>
        <p:spPr bwMode="auto">
          <a:xfrm>
            <a:off x="304800" y="1219200"/>
            <a:ext cx="8534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0000"/>
              </a:spcBef>
            </a:pPr>
            <a:r>
              <a:rPr lang="fr-FR" altLang="en-US" sz="3200">
                <a:solidFill>
                  <a:schemeClr val="tx2"/>
                </a:solidFill>
                <a:latin typeface="Times" panose="02020603050405020304" pitchFamily="18" charset="0"/>
              </a:rPr>
              <a:t>The previous result is noted on the left, and the product of the right hand column on the right</a:t>
            </a:r>
          </a:p>
        </p:txBody>
      </p:sp>
      <p:sp>
        <p:nvSpPr>
          <p:cNvPr id="19461" name="Rectangle 5">
            <a:extLst>
              <a:ext uri="{FF2B5EF4-FFF2-40B4-BE49-F238E27FC236}">
                <a16:creationId xmlns:a16="http://schemas.microsoft.com/office/drawing/2014/main" id="{98EA11A1-9275-406D-7DFF-23ADA98246E4}"/>
              </a:ext>
            </a:extLst>
          </p:cNvPr>
          <p:cNvSpPr>
            <a:spLocks noChangeArrowheads="1"/>
          </p:cNvSpPr>
          <p:nvPr/>
        </p:nvSpPr>
        <p:spPr bwMode="auto">
          <a:xfrm>
            <a:off x="762000" y="2651125"/>
            <a:ext cx="1878013"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4000">
                <a:latin typeface="Times" panose="02020603050405020304" pitchFamily="18" charset="0"/>
              </a:rPr>
              <a:t>998-002</a:t>
            </a:r>
          </a:p>
          <a:p>
            <a:r>
              <a:rPr lang="fr-FR" altLang="en-US" sz="4000" u="sng">
                <a:latin typeface="Times" panose="02020603050405020304" pitchFamily="18" charset="0"/>
              </a:rPr>
              <a:t>997-003</a:t>
            </a:r>
            <a:endParaRPr lang="fr-FR" altLang="en-US" sz="4000">
              <a:latin typeface="Times" panose="02020603050405020304" pitchFamily="18" charset="0"/>
            </a:endParaRPr>
          </a:p>
          <a:p>
            <a:r>
              <a:rPr lang="fr-FR" altLang="en-US" sz="4000">
                <a:latin typeface="Times" panose="02020603050405020304" pitchFamily="18" charset="0"/>
              </a:rPr>
              <a:t>995 006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D580048-E337-2203-AB6E-3A09761737F3}"/>
              </a:ext>
            </a:extLst>
          </p:cNvPr>
          <p:cNvSpPr>
            <a:spLocks noGrp="1" noChangeArrowheads="1"/>
          </p:cNvSpPr>
          <p:nvPr>
            <p:ph type="title"/>
          </p:nvPr>
        </p:nvSpPr>
        <p:spPr>
          <a:xfrm>
            <a:off x="685800" y="609600"/>
            <a:ext cx="7772400" cy="5029200"/>
          </a:xfrm>
        </p:spPr>
        <p:txBody>
          <a:bodyPr/>
          <a:lstStyle/>
          <a:p>
            <a:pPr algn="just" eaLnBrk="1" hangingPunct="1"/>
            <a:r>
              <a:rPr lang="fr-FR" altLang="en-US" sz="4000">
                <a:latin typeface="Times" panose="02020603050405020304" pitchFamily="18" charset="0"/>
              </a:rPr>
              <a:t>In fact, old historical traditions describe this cross-subtraction process as having been responsible for the acceptance of the</a:t>
            </a:r>
            <a:r>
              <a:rPr lang="fr-FR" altLang="en-US">
                <a:latin typeface="Times" panose="02020603050405020304" pitchFamily="18" charset="0"/>
              </a:rPr>
              <a:t> </a:t>
            </a:r>
            <a:r>
              <a:rPr lang="fr-FR" altLang="en-US" sz="4000">
                <a:latin typeface="Times" panose="02020603050405020304" pitchFamily="18" charset="0"/>
              </a:rPr>
              <a:t>×</a:t>
            </a:r>
            <a:r>
              <a:rPr lang="fr-FR" altLang="en-US">
                <a:latin typeface="Times" panose="02020603050405020304" pitchFamily="18" charset="0"/>
              </a:rPr>
              <a:t> </a:t>
            </a:r>
            <a:r>
              <a:rPr lang="fr-FR" altLang="en-US" sz="4000">
                <a:latin typeface="Times" panose="02020603050405020304" pitchFamily="18" charset="0"/>
              </a:rPr>
              <a:t>mark as the sign of multiplication</a:t>
            </a:r>
            <a:br>
              <a:rPr lang="fr-FR" altLang="en-US" sz="4000">
                <a:latin typeface="Times" panose="02020603050405020304" pitchFamily="18" charset="0"/>
              </a:rPr>
            </a:br>
            <a:br>
              <a:rPr lang="fr-FR" altLang="en-US">
                <a:latin typeface="Times" panose="02020603050405020304" pitchFamily="18" charset="0"/>
              </a:rPr>
            </a:br>
            <a:r>
              <a:rPr lang="fr-FR" altLang="en-US" sz="2800">
                <a:solidFill>
                  <a:schemeClr val="tx1"/>
                </a:solidFill>
                <a:latin typeface="Times" panose="02020603050405020304" pitchFamily="18" charset="0"/>
              </a:rPr>
              <a:t>VM p. 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95BCD32-2E1B-A8E7-2C43-B460BBF6E94C}"/>
              </a:ext>
            </a:extLst>
          </p:cNvPr>
          <p:cNvSpPr>
            <a:spLocks noGrp="1" noChangeArrowheads="1"/>
          </p:cNvSpPr>
          <p:nvPr>
            <p:ph type="title"/>
          </p:nvPr>
        </p:nvSpPr>
        <p:spPr>
          <a:xfrm>
            <a:off x="685800" y="228600"/>
            <a:ext cx="7772400" cy="914400"/>
          </a:xfrm>
        </p:spPr>
        <p:txBody>
          <a:bodyPr/>
          <a:lstStyle/>
          <a:p>
            <a:pPr eaLnBrk="1" hangingPunct="1"/>
            <a:r>
              <a:rPr lang="fr-FR" altLang="en-US" sz="3600" b="1"/>
              <a:t>Chronology : vedic culture</a:t>
            </a:r>
            <a:endParaRPr lang="fr-FR" altLang="en-US"/>
          </a:p>
        </p:txBody>
      </p:sp>
      <p:sp>
        <p:nvSpPr>
          <p:cNvPr id="3075" name="Rectangle 3">
            <a:extLst>
              <a:ext uri="{FF2B5EF4-FFF2-40B4-BE49-F238E27FC236}">
                <a16:creationId xmlns:a16="http://schemas.microsoft.com/office/drawing/2014/main" id="{B9163E5D-2B4F-E093-47FF-5D65F4AFAE40}"/>
              </a:ext>
            </a:extLst>
          </p:cNvPr>
          <p:cNvSpPr>
            <a:spLocks noChangeArrowheads="1"/>
          </p:cNvSpPr>
          <p:nvPr/>
        </p:nvSpPr>
        <p:spPr bwMode="auto">
          <a:xfrm>
            <a:off x="381000" y="1676400"/>
            <a:ext cx="8153400" cy="3994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fr-FR" altLang="en-US" sz="2800" b="1">
                <a:solidFill>
                  <a:schemeClr val="folHlink"/>
                </a:solidFill>
                <a:latin typeface="Comic Sans MS" panose="030F0702030302020204" pitchFamily="66" charset="0"/>
              </a:rPr>
              <a:t>All dates should be taken cautiously</a:t>
            </a:r>
            <a:endParaRPr lang="fr-FR" altLang="en-US" sz="3600" b="1">
              <a:latin typeface="Comic Sans MS" panose="030F0702030302020204" pitchFamily="66" charset="0"/>
            </a:endParaRPr>
          </a:p>
          <a:p>
            <a:pPr algn="just"/>
            <a:endParaRPr lang="fr-FR" altLang="en-US" sz="3600">
              <a:solidFill>
                <a:schemeClr val="accent1"/>
              </a:solidFill>
              <a:latin typeface="Comic Sans MS" panose="030F0702030302020204" pitchFamily="66" charset="0"/>
            </a:endParaRPr>
          </a:p>
          <a:p>
            <a:pPr algn="just"/>
            <a:r>
              <a:rPr lang="fr-FR" altLang="en-US" sz="3600">
                <a:solidFill>
                  <a:schemeClr val="accent1"/>
                </a:solidFill>
                <a:latin typeface="Comic Sans MS" panose="030F0702030302020204" pitchFamily="66" charset="0"/>
              </a:rPr>
              <a:t> </a:t>
            </a:r>
            <a:r>
              <a:rPr lang="fr-FR" altLang="en-US" sz="4000" b="1">
                <a:solidFill>
                  <a:schemeClr val="accent1"/>
                </a:solidFill>
                <a:latin typeface="Palatino" pitchFamily="8" charset="0"/>
              </a:rPr>
              <a:t>-2500 (-5000) -1000  </a:t>
            </a:r>
            <a:r>
              <a:rPr lang="fr-FR" altLang="en-US" sz="4000" b="1" i="1">
                <a:solidFill>
                  <a:schemeClr val="accent1"/>
                </a:solidFill>
                <a:latin typeface="Palatino" pitchFamily="8" charset="0"/>
              </a:rPr>
              <a:t>Vedas</a:t>
            </a:r>
            <a:endParaRPr lang="fr-FR" altLang="en-US" sz="4000" b="1">
              <a:solidFill>
                <a:schemeClr val="accent1"/>
              </a:solidFill>
              <a:latin typeface="Palatino" pitchFamily="8" charset="0"/>
            </a:endParaRPr>
          </a:p>
          <a:p>
            <a:pPr algn="just"/>
            <a:r>
              <a:rPr lang="fr-FR" altLang="en-US" sz="4000" b="1">
                <a:solidFill>
                  <a:schemeClr val="accent1"/>
                </a:solidFill>
                <a:latin typeface="Palatino" pitchFamily="8" charset="0"/>
              </a:rPr>
              <a:t> -1500 – 1000  Pânîni</a:t>
            </a:r>
          </a:p>
          <a:p>
            <a:pPr algn="just"/>
            <a:r>
              <a:rPr lang="fr-FR" altLang="en-US" sz="4000" b="1">
                <a:solidFill>
                  <a:schemeClr val="accent1"/>
                </a:solidFill>
                <a:latin typeface="Palatino" pitchFamily="8" charset="0"/>
              </a:rPr>
              <a:t>-1200 </a:t>
            </a:r>
            <a:r>
              <a:rPr lang="fr-FR" altLang="en-US" sz="4000" b="1" i="1">
                <a:solidFill>
                  <a:schemeClr val="accent1"/>
                </a:solidFill>
                <a:latin typeface="Palatino" pitchFamily="8" charset="0"/>
              </a:rPr>
              <a:t>Vedângajyotisa</a:t>
            </a:r>
            <a:endParaRPr lang="fr-FR" altLang="en-US" sz="4000" b="1">
              <a:solidFill>
                <a:schemeClr val="accent1"/>
              </a:solidFill>
              <a:latin typeface="Palatino" pitchFamily="8" charset="0"/>
            </a:endParaRPr>
          </a:p>
          <a:p>
            <a:pPr algn="just"/>
            <a:r>
              <a:rPr lang="fr-FR" altLang="en-US" sz="4000" b="1">
                <a:solidFill>
                  <a:schemeClr val="accent1"/>
                </a:solidFill>
                <a:latin typeface="Palatino" pitchFamily="8" charset="0"/>
              </a:rPr>
              <a:t>Ca. –500 </a:t>
            </a:r>
            <a:r>
              <a:rPr lang="fr-FR" altLang="en-US" sz="4000" b="1" i="1">
                <a:solidFill>
                  <a:schemeClr val="accent1"/>
                </a:solidFill>
                <a:latin typeface="Palatino" pitchFamily="8" charset="0"/>
              </a:rPr>
              <a:t>sulbasûtras</a:t>
            </a:r>
            <a:endParaRPr lang="fr-FR" altLang="en-US" sz="4000" b="1">
              <a:solidFill>
                <a:schemeClr val="accent1"/>
              </a:solidFill>
              <a:latin typeface="Palatino" pitchFamily="8" charset="0"/>
            </a:endParaRPr>
          </a:p>
          <a:p>
            <a:endParaRPr lang="fr-FR" altLang="en-US" sz="3200">
              <a:solidFill>
                <a:schemeClr val="folHlink"/>
              </a:solidFill>
              <a:latin typeface="Palatino" pitchFamily="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id="{70F2A453-F1A2-A6EC-8374-F6D2D37F1BCC}"/>
              </a:ext>
            </a:extLst>
          </p:cNvPr>
          <p:cNvSpPr>
            <a:spLocks noGrp="1" noChangeArrowheads="1"/>
          </p:cNvSpPr>
          <p:nvPr>
            <p:ph type="title"/>
          </p:nvPr>
        </p:nvSpPr>
        <p:spPr>
          <a:xfrm>
            <a:off x="533400" y="381000"/>
            <a:ext cx="7772400" cy="2133600"/>
          </a:xfrm>
        </p:spPr>
        <p:txBody>
          <a:bodyPr/>
          <a:lstStyle/>
          <a:p>
            <a:pPr eaLnBrk="1" hangingPunct="1"/>
            <a:r>
              <a:rPr lang="fr-FR" altLang="en-US">
                <a:solidFill>
                  <a:schemeClr val="accent1"/>
                </a:solidFill>
                <a:latin typeface="Times" panose="02020603050405020304" pitchFamily="18" charset="0"/>
              </a:rPr>
              <a:t>Vedic Mathematic’s historical representations: a post-colonial trend</a:t>
            </a:r>
            <a:endParaRPr lang="fr-FR" altLang="en-US"/>
          </a:p>
        </p:txBody>
      </p:sp>
      <p:sp>
        <p:nvSpPr>
          <p:cNvPr id="21507" name="Rectangle 5">
            <a:extLst>
              <a:ext uri="{FF2B5EF4-FFF2-40B4-BE49-F238E27FC236}">
                <a16:creationId xmlns:a16="http://schemas.microsoft.com/office/drawing/2014/main" id="{7DB87700-22D0-C284-0F03-F59D82F4BF4B}"/>
              </a:ext>
            </a:extLst>
          </p:cNvPr>
          <p:cNvSpPr>
            <a:spLocks noGrp="1" noChangeArrowheads="1"/>
          </p:cNvSpPr>
          <p:nvPr>
            <p:ph type="body" idx="1"/>
          </p:nvPr>
        </p:nvSpPr>
        <p:spPr>
          <a:xfrm>
            <a:off x="838200" y="2362200"/>
            <a:ext cx="7772400" cy="3429000"/>
          </a:xfrm>
        </p:spPr>
        <p:txBody>
          <a:bodyPr anchor="ctr"/>
          <a:lstStyle/>
          <a:p>
            <a:pPr algn="just" eaLnBrk="1" hangingPunct="1">
              <a:buFont typeface="Times" panose="02020603050405020304" pitchFamily="18" charset="0"/>
              <a:buNone/>
            </a:pPr>
            <a:r>
              <a:rPr lang="fr-FR" altLang="en-US" sz="4000">
                <a:solidFill>
                  <a:schemeClr val="tx2"/>
                </a:solidFill>
                <a:latin typeface="Times" panose="02020603050405020304" pitchFamily="18" charset="0"/>
              </a:rPr>
              <a:t>A pandit replying to orientalist claims (ambivalent feelings toward the academia)</a:t>
            </a:r>
            <a:endParaRPr lang="fr-FR" altLang="en-US" sz="3600">
              <a:solidFill>
                <a:schemeClr val="tx2"/>
              </a:solidFill>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8FD22F57-BD3D-8106-D41D-D9A9C4D318A1}"/>
              </a:ext>
            </a:extLst>
          </p:cNvPr>
          <p:cNvSpPr>
            <a:spLocks noGrp="1" noChangeArrowheads="1"/>
          </p:cNvSpPr>
          <p:nvPr>
            <p:ph type="body" idx="1"/>
          </p:nvPr>
        </p:nvSpPr>
        <p:spPr>
          <a:xfrm>
            <a:off x="609600" y="1143000"/>
            <a:ext cx="7772400" cy="5257800"/>
          </a:xfrm>
        </p:spPr>
        <p:txBody>
          <a:bodyPr/>
          <a:lstStyle/>
          <a:p>
            <a:pPr algn="just" eaLnBrk="1" hangingPunct="1">
              <a:lnSpc>
                <a:spcPct val="90000"/>
              </a:lnSpc>
              <a:buFontTx/>
              <a:buNone/>
            </a:pPr>
            <a:r>
              <a:rPr lang="en-GB" altLang="en-US" sz="2800">
                <a:solidFill>
                  <a:schemeClr val="tx2"/>
                </a:solidFill>
                <a:latin typeface="Times" panose="02020603050405020304" pitchFamily="18" charset="0"/>
              </a:rPr>
              <a:t>the mathematically most advanced present day Western scientific world had spent huge lots of time, energy and money on and which even now it solves with the utmost difficulty and after vast labour involving large numbers of difficult, tedious and cumbersome “steps” of working (…) can easily and readily [be] solved with the help of these ultra-easy Vedic Sūtras (…) in a few simple steps and by methods which can be conscientiously described as mere “mental arithmetic”.</a:t>
            </a:r>
          </a:p>
          <a:p>
            <a:pPr algn="just" eaLnBrk="1" hangingPunct="1">
              <a:lnSpc>
                <a:spcPct val="90000"/>
              </a:lnSpc>
              <a:buFontTx/>
              <a:buNone/>
            </a:pPr>
            <a:endParaRPr lang="en-GB" altLang="en-US" sz="2800">
              <a:solidFill>
                <a:schemeClr val="tx2"/>
              </a:solidFill>
              <a:latin typeface="Times" panose="02020603050405020304" pitchFamily="18" charset="0"/>
            </a:endParaRPr>
          </a:p>
          <a:p>
            <a:pPr algn="just" eaLnBrk="1" hangingPunct="1">
              <a:lnSpc>
                <a:spcPct val="90000"/>
              </a:lnSpc>
              <a:buFontTx/>
              <a:buNone/>
            </a:pPr>
            <a:r>
              <a:rPr lang="fr-FR" altLang="en-US" sz="2800">
                <a:latin typeface="Times" panose="02020603050405020304" pitchFamily="18" charset="0"/>
              </a:rPr>
              <a:t>VM p. xli</a:t>
            </a:r>
            <a:endParaRPr lang="fr-FR" altLang="en-US" sz="1600">
              <a:latin typeface="Times"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B4FC1217-4D5B-56D2-71C0-9B31ABBA976A}"/>
              </a:ext>
            </a:extLst>
          </p:cNvPr>
          <p:cNvSpPr>
            <a:spLocks noGrp="1" noChangeArrowheads="1"/>
          </p:cNvSpPr>
          <p:nvPr>
            <p:ph type="body" idx="1"/>
          </p:nvPr>
        </p:nvSpPr>
        <p:spPr>
          <a:xfrm>
            <a:off x="685800" y="838200"/>
            <a:ext cx="7772400" cy="5257800"/>
          </a:xfrm>
        </p:spPr>
        <p:txBody>
          <a:bodyPr/>
          <a:lstStyle/>
          <a:p>
            <a:pPr algn="just" eaLnBrk="1" hangingPunct="1">
              <a:buFontTx/>
              <a:buNone/>
            </a:pPr>
            <a:r>
              <a:rPr lang="en-GB" altLang="en-US">
                <a:solidFill>
                  <a:schemeClr val="tx2"/>
                </a:solidFill>
                <a:latin typeface="Times" panose="02020603050405020304" pitchFamily="18" charset="0"/>
              </a:rPr>
              <a:t>to unravel the too-long hidden mysteries of philosophy and science contained in ancient India’s Vedic lore, with the consequence that, after eight years of concentrated contemplation in forest-solitude, we were at long last able to recover the long lost keys which alone could unlock the portals thereof</a:t>
            </a:r>
            <a:endParaRPr lang="fr-FR" altLang="en-US">
              <a:solidFill>
                <a:srgbClr val="FFFFFF"/>
              </a:solidFill>
              <a:latin typeface="Baskerville Semibold" pitchFamily="8" charset="0"/>
            </a:endParaRPr>
          </a:p>
          <a:p>
            <a:pPr algn="just" eaLnBrk="1" hangingPunct="1">
              <a:buFontTx/>
              <a:buNone/>
            </a:pPr>
            <a:endParaRPr lang="fr-FR" altLang="en-US">
              <a:solidFill>
                <a:srgbClr val="FFFFFF"/>
              </a:solidFill>
              <a:latin typeface="Baskerville Semibold" pitchFamily="8" charset="0"/>
            </a:endParaRPr>
          </a:p>
          <a:p>
            <a:pPr algn="just" eaLnBrk="1" hangingPunct="1">
              <a:buFontTx/>
              <a:buNone/>
            </a:pPr>
            <a:r>
              <a:rPr lang="fr-FR" altLang="en-US" sz="2800">
                <a:solidFill>
                  <a:srgbClr val="FFFFFF"/>
                </a:solidFill>
                <a:latin typeface="Baskerville Semibold" pitchFamily="8" charset="0"/>
              </a:rPr>
              <a:t>VM p. xxxix</a:t>
            </a:r>
            <a:endParaRPr lang="fr-FR" altLang="en-US">
              <a:solidFill>
                <a:srgbClr val="FFFFFF"/>
              </a:solidFill>
              <a:latin typeface="Baskerville Semibold" pitchFamily="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A3AEA6C-D495-ACFB-BCA8-B02D65EC9151}"/>
              </a:ext>
            </a:extLst>
          </p:cNvPr>
          <p:cNvSpPr>
            <a:spLocks noGrp="1" noChangeArrowheads="1"/>
          </p:cNvSpPr>
          <p:nvPr>
            <p:ph type="title"/>
          </p:nvPr>
        </p:nvSpPr>
        <p:spPr>
          <a:xfrm>
            <a:off x="609600" y="304800"/>
            <a:ext cx="7772400" cy="1066800"/>
          </a:xfrm>
        </p:spPr>
        <p:txBody>
          <a:bodyPr/>
          <a:lstStyle/>
          <a:p>
            <a:pPr eaLnBrk="1" hangingPunct="1"/>
            <a:r>
              <a:rPr lang="fr-FR" altLang="en-US" sz="4000">
                <a:solidFill>
                  <a:schemeClr val="accent1"/>
                </a:solidFill>
                <a:latin typeface="Times" panose="02020603050405020304" pitchFamily="18" charset="0"/>
              </a:rPr>
              <a:t>Vedic Mathematic’s Historiographical representations</a:t>
            </a:r>
            <a:endParaRPr lang="fr-FR" altLang="en-US"/>
          </a:p>
        </p:txBody>
      </p:sp>
      <p:sp>
        <p:nvSpPr>
          <p:cNvPr id="24579" name="Rectangle 3">
            <a:extLst>
              <a:ext uri="{FF2B5EF4-FFF2-40B4-BE49-F238E27FC236}">
                <a16:creationId xmlns:a16="http://schemas.microsoft.com/office/drawing/2014/main" id="{C46A1957-0F79-C21E-CDF2-927800974FB1}"/>
              </a:ext>
            </a:extLst>
          </p:cNvPr>
          <p:cNvSpPr>
            <a:spLocks noGrp="1" noChangeArrowheads="1"/>
          </p:cNvSpPr>
          <p:nvPr>
            <p:ph type="body" idx="1"/>
          </p:nvPr>
        </p:nvSpPr>
        <p:spPr>
          <a:xfrm>
            <a:off x="838200" y="1905000"/>
            <a:ext cx="8001000" cy="4572000"/>
          </a:xfrm>
        </p:spPr>
        <p:txBody>
          <a:bodyPr anchor="ctr"/>
          <a:lstStyle/>
          <a:p>
            <a:pPr algn="just" eaLnBrk="1" hangingPunct="1">
              <a:lnSpc>
                <a:spcPct val="90000"/>
              </a:lnSpc>
              <a:buFont typeface="Times" panose="02020603050405020304" pitchFamily="18" charset="0"/>
              <a:buNone/>
            </a:pPr>
            <a:endParaRPr lang="fr-FR" altLang="en-US" sz="2400">
              <a:solidFill>
                <a:schemeClr val="tx2"/>
              </a:solidFill>
              <a:latin typeface="Times" panose="02020603050405020304" pitchFamily="18" charset="0"/>
            </a:endParaRPr>
          </a:p>
          <a:p>
            <a:pPr algn="just" eaLnBrk="1" hangingPunct="1">
              <a:lnSpc>
                <a:spcPct val="90000"/>
              </a:lnSpc>
              <a:buFont typeface="Times" panose="02020603050405020304" pitchFamily="18" charset="0"/>
              <a:buNone/>
            </a:pPr>
            <a:r>
              <a:rPr lang="fr-FR" altLang="en-US" sz="2800">
                <a:solidFill>
                  <a:schemeClr val="tx2"/>
                </a:solidFill>
                <a:latin typeface="Times" panose="02020603050405020304" pitchFamily="18" charset="0"/>
              </a:rPr>
              <a:t>Meditation and austerities as methods  of historical and mathematical investigation </a:t>
            </a:r>
          </a:p>
          <a:p>
            <a:pPr algn="just" eaLnBrk="1" hangingPunct="1">
              <a:lnSpc>
                <a:spcPct val="90000"/>
              </a:lnSpc>
              <a:buFont typeface="Times" panose="02020603050405020304" pitchFamily="18" charset="0"/>
              <a:buNone/>
            </a:pPr>
            <a:r>
              <a:rPr lang="fr-FR" altLang="en-US" sz="2800">
                <a:solidFill>
                  <a:schemeClr val="tx2"/>
                </a:solidFill>
                <a:latin typeface="Times" panose="02020603050405020304" pitchFamily="18" charset="0"/>
              </a:rPr>
              <a:t>And</a:t>
            </a:r>
          </a:p>
          <a:p>
            <a:pPr algn="just" eaLnBrk="1" hangingPunct="1">
              <a:lnSpc>
                <a:spcPct val="90000"/>
              </a:lnSpc>
              <a:buFont typeface="Times" panose="02020603050405020304" pitchFamily="18" charset="0"/>
              <a:buNone/>
            </a:pPr>
            <a:r>
              <a:rPr lang="fr-FR" altLang="en-US" sz="2800">
                <a:solidFill>
                  <a:schemeClr val="tx2"/>
                </a:solidFill>
                <a:latin typeface="Times" panose="02020603050405020304" pitchFamily="18" charset="0"/>
              </a:rPr>
              <a:t>A  claim to recognize India’s contribution to the world history of mathematics </a:t>
            </a:r>
          </a:p>
          <a:p>
            <a:pPr algn="just" eaLnBrk="1" hangingPunct="1">
              <a:lnSpc>
                <a:spcPct val="90000"/>
              </a:lnSpc>
              <a:buFont typeface="Times" panose="02020603050405020304" pitchFamily="18" charset="0"/>
              <a:buNone/>
            </a:pPr>
            <a:endParaRPr lang="fr-FR" altLang="en-US" sz="2800">
              <a:solidFill>
                <a:schemeClr val="tx2"/>
              </a:solidFill>
              <a:latin typeface="Times" panose="02020603050405020304" pitchFamily="18" charset="0"/>
            </a:endParaRPr>
          </a:p>
          <a:p>
            <a:pPr algn="just" eaLnBrk="1" hangingPunct="1">
              <a:lnSpc>
                <a:spcPct val="90000"/>
              </a:lnSpc>
              <a:buFont typeface="Times" panose="02020603050405020304" pitchFamily="18" charset="0"/>
              <a:buNone/>
            </a:pPr>
            <a:r>
              <a:rPr lang="fr-FR" altLang="en-US" sz="2800">
                <a:solidFill>
                  <a:schemeClr val="tx2"/>
                </a:solidFill>
                <a:latin typeface="Times" panose="02020603050405020304" pitchFamily="18" charset="0"/>
              </a:rPr>
              <a:t>(religious discipline and rational  inquiry are on the same level)</a:t>
            </a:r>
          </a:p>
          <a:p>
            <a:pPr algn="just" eaLnBrk="1" hangingPunct="1">
              <a:lnSpc>
                <a:spcPct val="90000"/>
              </a:lnSpc>
              <a:buFont typeface="Times" panose="02020603050405020304" pitchFamily="18" charset="0"/>
              <a:buChar char="•"/>
            </a:pPr>
            <a:endParaRPr lang="fr-FR" altLang="en-US" sz="2800">
              <a:solidFill>
                <a:schemeClr val="tx2"/>
              </a:solidFill>
              <a:latin typeface="Times"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5D663F3-49DF-C6B9-9B98-4C6F1BF11A74}"/>
              </a:ext>
            </a:extLst>
          </p:cNvPr>
          <p:cNvSpPr>
            <a:spLocks noGrp="1" noChangeArrowheads="1"/>
          </p:cNvSpPr>
          <p:nvPr>
            <p:ph type="title"/>
          </p:nvPr>
        </p:nvSpPr>
        <p:spPr/>
        <p:txBody>
          <a:bodyPr/>
          <a:lstStyle/>
          <a:p>
            <a:pPr eaLnBrk="1" hangingPunct="1"/>
            <a:r>
              <a:rPr lang="fr-FR" altLang="en-US" sz="4000">
                <a:solidFill>
                  <a:schemeClr val="accent1"/>
                </a:solidFill>
                <a:latin typeface="Times" panose="02020603050405020304" pitchFamily="18" charset="0"/>
              </a:rPr>
              <a:t>Vedic Mathematic’s sub-text Historiography</a:t>
            </a:r>
          </a:p>
        </p:txBody>
      </p:sp>
      <p:sp>
        <p:nvSpPr>
          <p:cNvPr id="25603" name="Rectangle 3">
            <a:extLst>
              <a:ext uri="{FF2B5EF4-FFF2-40B4-BE49-F238E27FC236}">
                <a16:creationId xmlns:a16="http://schemas.microsoft.com/office/drawing/2014/main" id="{83B7BE52-1AD8-85FD-568A-4B3D41D29BAA}"/>
              </a:ext>
            </a:extLst>
          </p:cNvPr>
          <p:cNvSpPr>
            <a:spLocks noGrp="1" noChangeArrowheads="1"/>
          </p:cNvSpPr>
          <p:nvPr>
            <p:ph type="body" idx="1"/>
          </p:nvPr>
        </p:nvSpPr>
        <p:spPr>
          <a:xfrm>
            <a:off x="533400" y="2743200"/>
            <a:ext cx="7772400" cy="3048000"/>
          </a:xfrm>
        </p:spPr>
        <p:txBody>
          <a:bodyPr/>
          <a:lstStyle/>
          <a:p>
            <a:pPr eaLnBrk="1" hangingPunct="1">
              <a:lnSpc>
                <a:spcPct val="90000"/>
              </a:lnSpc>
              <a:buFontTx/>
              <a:buNone/>
            </a:pPr>
            <a:r>
              <a:rPr lang="fr-FR" altLang="en-US" sz="2800">
                <a:solidFill>
                  <a:schemeClr val="tx2"/>
                </a:solidFill>
                <a:latin typeface="Times" panose="02020603050405020304" pitchFamily="18" charset="0"/>
              </a:rPr>
              <a:t>Indian mathematics is older than classical greek mathematics</a:t>
            </a:r>
          </a:p>
          <a:p>
            <a:pPr eaLnBrk="1" hangingPunct="1">
              <a:lnSpc>
                <a:spcPct val="90000"/>
              </a:lnSpc>
              <a:buFontTx/>
              <a:buNone/>
            </a:pPr>
            <a:endParaRPr lang="fr-FR" altLang="en-US" sz="2800">
              <a:solidFill>
                <a:schemeClr val="tx2"/>
              </a:solidFill>
              <a:latin typeface="Times" panose="02020603050405020304" pitchFamily="18" charset="0"/>
            </a:endParaRPr>
          </a:p>
          <a:p>
            <a:pPr eaLnBrk="1" hangingPunct="1">
              <a:lnSpc>
                <a:spcPct val="90000"/>
              </a:lnSpc>
              <a:buFontTx/>
              <a:buNone/>
            </a:pPr>
            <a:r>
              <a:rPr lang="fr-FR" altLang="en-US" sz="2800">
                <a:solidFill>
                  <a:schemeClr val="tx2"/>
                </a:solidFill>
                <a:latin typeface="Times" panose="02020603050405020304" pitchFamily="18" charset="0"/>
              </a:rPr>
              <a:t>Old Indian mathematics was computational in nature</a:t>
            </a:r>
          </a:p>
          <a:p>
            <a:pPr eaLnBrk="1" hangingPunct="1">
              <a:lnSpc>
                <a:spcPct val="90000"/>
              </a:lnSpc>
              <a:buFontTx/>
              <a:buNone/>
            </a:pPr>
            <a:endParaRPr lang="fr-FR" altLang="en-US" sz="2800">
              <a:solidFill>
                <a:schemeClr val="tx2"/>
              </a:solidFill>
              <a:latin typeface="Times" panose="02020603050405020304" pitchFamily="18" charset="0"/>
            </a:endParaRPr>
          </a:p>
          <a:p>
            <a:pPr eaLnBrk="1" hangingPunct="1">
              <a:lnSpc>
                <a:spcPct val="90000"/>
              </a:lnSpc>
              <a:buFontTx/>
              <a:buNone/>
            </a:pPr>
            <a:endParaRPr lang="fr-FR" altLang="en-US" sz="2000">
              <a:solidFill>
                <a:schemeClr val="tx2"/>
              </a:solidFill>
              <a:latin typeface="Times" panose="02020603050405020304" pitchFamily="18" charset="0"/>
            </a:endParaRPr>
          </a:p>
          <a:p>
            <a:pPr eaLnBrk="1" hangingPunct="1">
              <a:lnSpc>
                <a:spcPct val="90000"/>
              </a:lnSpc>
              <a:buFontTx/>
              <a:buNone/>
            </a:pPr>
            <a:endParaRPr lang="fr-FR" altLang="en-US" sz="2000">
              <a:solidFill>
                <a:schemeClr val="tx2"/>
              </a:solidFill>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DE2395E-B0E3-47FA-A060-8D34824E5995}"/>
              </a:ext>
            </a:extLst>
          </p:cNvPr>
          <p:cNvSpPr>
            <a:spLocks noGrp="1" noChangeArrowheads="1"/>
          </p:cNvSpPr>
          <p:nvPr>
            <p:ph type="title"/>
          </p:nvPr>
        </p:nvSpPr>
        <p:spPr/>
        <p:txBody>
          <a:bodyPr/>
          <a:lstStyle/>
          <a:p>
            <a:pPr eaLnBrk="1" hangingPunct="1"/>
            <a:r>
              <a:rPr lang="fr-FR" altLang="en-US" sz="4000">
                <a:solidFill>
                  <a:schemeClr val="accent1"/>
                </a:solidFill>
                <a:latin typeface="Times" panose="02020603050405020304" pitchFamily="18" charset="0"/>
              </a:rPr>
              <a:t>Posterity of Vedic Mathematics</a:t>
            </a:r>
          </a:p>
        </p:txBody>
      </p:sp>
      <p:pic>
        <p:nvPicPr>
          <p:cNvPr id="26627" name="Picture 8" descr="Fastcalculations">
            <a:extLst>
              <a:ext uri="{FF2B5EF4-FFF2-40B4-BE49-F238E27FC236}">
                <a16:creationId xmlns:a16="http://schemas.microsoft.com/office/drawing/2014/main" id="{F36E8474-58DB-64AC-4ED3-161EA6801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3021013"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9" descr="Speedmath">
            <a:extLst>
              <a:ext uri="{FF2B5EF4-FFF2-40B4-BE49-F238E27FC236}">
                <a16:creationId xmlns:a16="http://schemas.microsoft.com/office/drawing/2014/main" id="{8C893A8F-A996-F23A-CE79-EAB81D6437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841500"/>
            <a:ext cx="33512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B898858-AE4E-58C8-1708-E3DCCC474425}"/>
              </a:ext>
            </a:extLst>
          </p:cNvPr>
          <p:cNvSpPr>
            <a:spLocks noGrp="1" noChangeArrowheads="1"/>
          </p:cNvSpPr>
          <p:nvPr>
            <p:ph type="title"/>
          </p:nvPr>
        </p:nvSpPr>
        <p:spPr>
          <a:xfrm>
            <a:off x="685800" y="304800"/>
            <a:ext cx="7772400" cy="1066800"/>
          </a:xfrm>
        </p:spPr>
        <p:txBody>
          <a:bodyPr/>
          <a:lstStyle/>
          <a:p>
            <a:pPr eaLnBrk="1" hangingPunct="1"/>
            <a:r>
              <a:rPr lang="fr-FR" altLang="en-US" sz="4000">
                <a:solidFill>
                  <a:schemeClr val="accent1"/>
                </a:solidFill>
                <a:latin typeface="Times" panose="02020603050405020304" pitchFamily="18" charset="0"/>
              </a:rPr>
              <a:t>Vedic Science</a:t>
            </a:r>
            <a:endParaRPr lang="fr-FR" altLang="en-US"/>
          </a:p>
        </p:txBody>
      </p:sp>
      <p:sp>
        <p:nvSpPr>
          <p:cNvPr id="27651" name="Rectangle 3">
            <a:extLst>
              <a:ext uri="{FF2B5EF4-FFF2-40B4-BE49-F238E27FC236}">
                <a16:creationId xmlns:a16="http://schemas.microsoft.com/office/drawing/2014/main" id="{8021B918-9C41-07A7-BCAE-574D137B6D03}"/>
              </a:ext>
            </a:extLst>
          </p:cNvPr>
          <p:cNvSpPr>
            <a:spLocks noGrp="1" noChangeArrowheads="1"/>
          </p:cNvSpPr>
          <p:nvPr>
            <p:ph type="body" idx="1"/>
          </p:nvPr>
        </p:nvSpPr>
        <p:spPr/>
        <p:txBody>
          <a:bodyPr/>
          <a:lstStyle/>
          <a:p>
            <a:pPr algn="just" eaLnBrk="1" hangingPunct="1">
              <a:lnSpc>
                <a:spcPct val="90000"/>
              </a:lnSpc>
              <a:buFontTx/>
              <a:buNone/>
            </a:pPr>
            <a:r>
              <a:rPr lang="fr-FR" altLang="en-US">
                <a:solidFill>
                  <a:schemeClr val="tx2"/>
                </a:solidFill>
                <a:latin typeface="Times" panose="02020603050405020304" pitchFamily="18" charset="0"/>
              </a:rPr>
              <a:t>We now know that Vedic knowledge embraced physics, mathematics, astronomy, logic, cognition and other disciplines. We find that Vedic science is the earliest science that has come down to mankind.</a:t>
            </a:r>
            <a:r>
              <a:rPr lang="fr-FR" altLang="en-US">
                <a:solidFill>
                  <a:schemeClr val="tx2"/>
                </a:solidFill>
              </a:rPr>
              <a:t> </a:t>
            </a:r>
            <a:endParaRPr lang="fr-FR" altLang="en-US">
              <a:solidFill>
                <a:schemeClr val="tx2"/>
              </a:solidFill>
              <a:latin typeface="Times" panose="02020603050405020304" pitchFamily="18" charset="0"/>
            </a:endParaRPr>
          </a:p>
          <a:p>
            <a:pPr algn="just" eaLnBrk="1" hangingPunct="1">
              <a:lnSpc>
                <a:spcPct val="90000"/>
              </a:lnSpc>
              <a:buFontTx/>
              <a:buNone/>
            </a:pPr>
            <a:endParaRPr lang="fr-FR" altLang="en-US">
              <a:solidFill>
                <a:srgbClr val="000000"/>
              </a:solidFill>
              <a:latin typeface="Times" panose="02020603050405020304" pitchFamily="18" charset="0"/>
            </a:endParaRPr>
          </a:p>
          <a:p>
            <a:pPr algn="just" eaLnBrk="1" hangingPunct="1">
              <a:lnSpc>
                <a:spcPct val="90000"/>
              </a:lnSpc>
              <a:buFontTx/>
              <a:buNone/>
            </a:pPr>
            <a:r>
              <a:rPr lang="fr-FR" altLang="en-US">
                <a:solidFill>
                  <a:srgbClr val="000000"/>
                </a:solidFill>
                <a:latin typeface="Times" panose="02020603050405020304" pitchFamily="18" charset="0"/>
              </a:rPr>
              <a:t> </a:t>
            </a:r>
            <a:r>
              <a:rPr lang="fr-FR" altLang="en-US">
                <a:solidFill>
                  <a:srgbClr val="000000"/>
                </a:solidFill>
              </a:rPr>
              <a:t> </a:t>
            </a:r>
            <a:r>
              <a:rPr lang="fr-FR" altLang="en-US" sz="2400">
                <a:latin typeface="Times" panose="02020603050405020304" pitchFamily="18" charset="0"/>
              </a:rPr>
              <a:t>Subhash Kak, Computing Science in Ancient India.</a:t>
            </a:r>
            <a:endParaRPr lang="en-GB" altLang="en-US" sz="2400">
              <a:latin typeface="Times"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791187C-5C6F-355D-89F4-148AF91055DA}"/>
              </a:ext>
            </a:extLst>
          </p:cNvPr>
          <p:cNvSpPr>
            <a:spLocks noChangeArrowheads="1"/>
          </p:cNvSpPr>
          <p:nvPr/>
        </p:nvSpPr>
        <p:spPr bwMode="auto">
          <a:xfrm>
            <a:off x="1981200" y="2286000"/>
            <a:ext cx="4572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1800"/>
              <a:t>This powerpoint was kindly donated to</a:t>
            </a:r>
          </a:p>
          <a:p>
            <a:pPr eaLnBrk="1" hangingPunct="1"/>
            <a:r>
              <a:rPr lang="en-GB" altLang="en-US" sz="1800">
                <a:hlinkClick r:id="rId3"/>
              </a:rPr>
              <a:t>www.worldofteaching.com</a:t>
            </a:r>
            <a:endParaRPr lang="en-GB" altLang="en-US" sz="1800"/>
          </a:p>
          <a:p>
            <a:pPr eaLnBrk="1" hangingPunct="1"/>
            <a:r>
              <a:rPr lang="en-GB" altLang="en-US" sz="1800"/>
              <a:t>Home to well over a thousand </a:t>
            </a:r>
            <a:r>
              <a:rPr lang="en-GB" altLang="en-US" sz="1800">
                <a:hlinkClick r:id="rId3"/>
              </a:rPr>
              <a:t>free powerpoint presentations </a:t>
            </a:r>
            <a:r>
              <a:rPr lang="en-GB" altLang="en-US" sz="1800"/>
              <a:t>submitted by teachers. This a free site. Please visit and I hope it will help in your teaching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98F1304-AF38-7A31-E1FF-42F3C5ED497E}"/>
              </a:ext>
            </a:extLst>
          </p:cNvPr>
          <p:cNvSpPr>
            <a:spLocks noGrp="1" noChangeArrowheads="1"/>
          </p:cNvSpPr>
          <p:nvPr>
            <p:ph type="title"/>
          </p:nvPr>
        </p:nvSpPr>
        <p:spPr>
          <a:xfrm>
            <a:off x="228600" y="228600"/>
            <a:ext cx="3505200" cy="3886200"/>
          </a:xfrm>
        </p:spPr>
        <p:txBody>
          <a:bodyPr/>
          <a:lstStyle/>
          <a:p>
            <a:pPr eaLnBrk="1" hangingPunct="1"/>
            <a:r>
              <a:rPr lang="fr-FR" altLang="en-US" sz="3600" b="1"/>
              <a:t>Illustrations </a:t>
            </a:r>
            <a:br>
              <a:rPr lang="fr-FR" altLang="en-US" sz="3600" b="1"/>
            </a:br>
            <a:r>
              <a:rPr lang="fr-FR" altLang="en-US" sz="3600" b="1"/>
              <a:t>of different </a:t>
            </a:r>
            <a:br>
              <a:rPr lang="fr-FR" altLang="en-US" sz="3600" b="1"/>
            </a:br>
            <a:r>
              <a:rPr lang="fr-FR" altLang="en-US" sz="3600" b="1" i="1"/>
              <a:t>syenaciti</a:t>
            </a:r>
            <a:br>
              <a:rPr lang="fr-FR" altLang="en-US" sz="3600" b="1"/>
            </a:br>
            <a:r>
              <a:rPr lang="fr-FR" altLang="en-US" sz="3600" b="1"/>
              <a:t>(eagle altars)</a:t>
            </a:r>
            <a:endParaRPr lang="fr-FR" altLang="en-US"/>
          </a:p>
        </p:txBody>
      </p:sp>
      <p:sp>
        <p:nvSpPr>
          <p:cNvPr id="4099" name="Rectangle 4">
            <a:extLst>
              <a:ext uri="{FF2B5EF4-FFF2-40B4-BE49-F238E27FC236}">
                <a16:creationId xmlns:a16="http://schemas.microsoft.com/office/drawing/2014/main" id="{70BA7DEB-C0E5-E071-8EB0-33DBECE15056}"/>
              </a:ext>
            </a:extLst>
          </p:cNvPr>
          <p:cNvSpPr>
            <a:spLocks noChangeArrowheads="1"/>
          </p:cNvSpPr>
          <p:nvPr/>
        </p:nvSpPr>
        <p:spPr bwMode="auto">
          <a:xfrm>
            <a:off x="4987925" y="24304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pic>
        <p:nvPicPr>
          <p:cNvPr id="4100" name="Picture 5" descr="Syenaciti">
            <a:extLst>
              <a:ext uri="{FF2B5EF4-FFF2-40B4-BE49-F238E27FC236}">
                <a16:creationId xmlns:a16="http://schemas.microsoft.com/office/drawing/2014/main" id="{8F0A988F-FE8A-6D8D-D7BC-626E03F383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0"/>
            <a:ext cx="470535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E7B0262-B3B8-BA18-9634-42411DA5894F}"/>
              </a:ext>
            </a:extLst>
          </p:cNvPr>
          <p:cNvSpPr>
            <a:spLocks noGrp="1" noChangeArrowheads="1"/>
          </p:cNvSpPr>
          <p:nvPr>
            <p:ph type="title"/>
          </p:nvPr>
        </p:nvSpPr>
        <p:spPr>
          <a:xfrm>
            <a:off x="685800" y="228600"/>
            <a:ext cx="7772400" cy="914400"/>
          </a:xfrm>
        </p:spPr>
        <p:txBody>
          <a:bodyPr/>
          <a:lstStyle/>
          <a:p>
            <a:pPr eaLnBrk="1" hangingPunct="1"/>
            <a:r>
              <a:rPr lang="fr-FR" altLang="en-US" sz="4000" b="1"/>
              <a:t>Classical mathematics in Sanskrit</a:t>
            </a:r>
            <a:endParaRPr lang="fr-FR" altLang="en-US"/>
          </a:p>
        </p:txBody>
      </p:sp>
      <p:sp>
        <p:nvSpPr>
          <p:cNvPr id="5123" name="Rectangle 3">
            <a:extLst>
              <a:ext uri="{FF2B5EF4-FFF2-40B4-BE49-F238E27FC236}">
                <a16:creationId xmlns:a16="http://schemas.microsoft.com/office/drawing/2014/main" id="{AF3F5E1F-2C02-85DE-9B3B-26EECDF8A539}"/>
              </a:ext>
            </a:extLst>
          </p:cNvPr>
          <p:cNvSpPr>
            <a:spLocks noChangeArrowheads="1"/>
          </p:cNvSpPr>
          <p:nvPr/>
        </p:nvSpPr>
        <p:spPr bwMode="auto">
          <a:xfrm>
            <a:off x="368300" y="1981200"/>
            <a:ext cx="7797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4400" b="1">
                <a:latin typeface="Palatino" pitchFamily="8" charset="0"/>
              </a:rPr>
              <a:t>499 </a:t>
            </a:r>
          </a:p>
          <a:p>
            <a:r>
              <a:rPr lang="fr-FR" altLang="en-US" sz="4400" b="1">
                <a:latin typeface="Palatino" pitchFamily="8" charset="0"/>
              </a:rPr>
              <a:t>the </a:t>
            </a:r>
            <a:r>
              <a:rPr lang="fr-FR" altLang="en-US" sz="4400" b="1" i="1">
                <a:latin typeface="Palatino" pitchFamily="8" charset="0"/>
              </a:rPr>
              <a:t>Âryabhatîya</a:t>
            </a:r>
            <a:r>
              <a:rPr lang="fr-FR" altLang="en-US" sz="4400" b="1">
                <a:latin typeface="Palatino" pitchFamily="8" charset="0"/>
              </a:rPr>
              <a:t> of </a:t>
            </a:r>
            <a:r>
              <a:rPr lang="fr-FR" altLang="ja-JP" sz="4400" b="1">
                <a:latin typeface="Palatino" pitchFamily="8" charset="0"/>
              </a:rPr>
              <a:t>Âryabhata</a:t>
            </a:r>
            <a:endParaRPr lang="fr-FR" altLang="en-US" sz="5400">
              <a:solidFill>
                <a:schemeClr val="bg1"/>
              </a:solidFill>
              <a:latin typeface="Palatino" pitchFamily="8" charset="0"/>
            </a:endParaRPr>
          </a:p>
        </p:txBody>
      </p:sp>
      <p:sp>
        <p:nvSpPr>
          <p:cNvPr id="5124" name="Rectangle 4">
            <a:extLst>
              <a:ext uri="{FF2B5EF4-FFF2-40B4-BE49-F238E27FC236}">
                <a16:creationId xmlns:a16="http://schemas.microsoft.com/office/drawing/2014/main" id="{8C777843-F5D9-E123-8E74-EC7484CCD9EF}"/>
              </a:ext>
            </a:extLst>
          </p:cNvPr>
          <p:cNvSpPr>
            <a:spLocks noChangeArrowheads="1"/>
          </p:cNvSpPr>
          <p:nvPr/>
        </p:nvSpPr>
        <p:spPr bwMode="auto">
          <a:xfrm>
            <a:off x="457200" y="3886200"/>
            <a:ext cx="8229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2800" b="1"/>
              <a:t>Its second chapter is devoted to mathematics (</a:t>
            </a:r>
            <a:r>
              <a:rPr lang="fr-FR" altLang="en-US" sz="2800" b="1" i="1"/>
              <a:t>ganita)</a:t>
            </a:r>
            <a:endParaRPr lang="fr-FR" altLang="en-US" sz="2800" b="1"/>
          </a:p>
          <a:p>
            <a:r>
              <a:rPr lang="fr-FR" altLang="en-US" sz="2800" b="1"/>
              <a:t>This chapter includes a definition of the decimal place value notation</a:t>
            </a:r>
            <a:endParaRPr lang="fr-F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1">
            <a:extLst>
              <a:ext uri="{FF2B5EF4-FFF2-40B4-BE49-F238E27FC236}">
                <a16:creationId xmlns:a16="http://schemas.microsoft.com/office/drawing/2014/main" id="{61068A35-7838-EFB1-A775-D5BE0D600F1F}"/>
              </a:ext>
            </a:extLst>
          </p:cNvPr>
          <p:cNvSpPr>
            <a:spLocks noChangeArrowheads="1"/>
          </p:cNvSpPr>
          <p:nvPr/>
        </p:nvSpPr>
        <p:spPr bwMode="auto">
          <a:xfrm>
            <a:off x="228600" y="304800"/>
            <a:ext cx="8769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600" b="1">
                <a:solidFill>
                  <a:schemeClr val="tx2"/>
                </a:solidFill>
              </a:rPr>
              <a:t>Rodet’s Opinion on Indian Mathematics</a:t>
            </a:r>
            <a:endParaRPr lang="fr-FR" altLang="en-US"/>
          </a:p>
        </p:txBody>
      </p:sp>
      <p:sp>
        <p:nvSpPr>
          <p:cNvPr id="6147" name="Rectangle 13">
            <a:extLst>
              <a:ext uri="{FF2B5EF4-FFF2-40B4-BE49-F238E27FC236}">
                <a16:creationId xmlns:a16="http://schemas.microsoft.com/office/drawing/2014/main" id="{91CC6EE2-4AD0-9156-E533-32100C0F7BEE}"/>
              </a:ext>
            </a:extLst>
          </p:cNvPr>
          <p:cNvSpPr>
            <a:spLocks noChangeArrowheads="1"/>
          </p:cNvSpPr>
          <p:nvPr/>
        </p:nvSpPr>
        <p:spPr bwMode="auto">
          <a:xfrm>
            <a:off x="0" y="6037263"/>
            <a:ext cx="87296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a:latin typeface="Chalkboard" pitchFamily="8" charset="0"/>
              </a:rPr>
              <a:t> </a:t>
            </a:r>
            <a:r>
              <a:rPr lang="fr-FR" altLang="en-US">
                <a:solidFill>
                  <a:schemeClr val="tx2"/>
                </a:solidFill>
                <a:latin typeface="Chalkboard" pitchFamily="8" charset="0"/>
              </a:rPr>
              <a:t>L'algèbre d'Al-Khârizmi et les méthodes indienne et grecque</a:t>
            </a:r>
          </a:p>
          <a:p>
            <a:r>
              <a:rPr lang="en-US" altLang="en-US" i="1">
                <a:solidFill>
                  <a:schemeClr val="tx2"/>
                </a:solidFill>
                <a:latin typeface="Chalkboard" pitchFamily="8" charset="0"/>
              </a:rPr>
              <a:t>p. 12-13, 1878</a:t>
            </a:r>
            <a:endParaRPr lang="fr-FR" altLang="en-US" i="1">
              <a:solidFill>
                <a:schemeClr val="tx2"/>
              </a:solidFill>
              <a:latin typeface="Chalkboard" pitchFamily="8" charset="0"/>
            </a:endParaRPr>
          </a:p>
        </p:txBody>
      </p:sp>
      <p:sp>
        <p:nvSpPr>
          <p:cNvPr id="6148" name="Rectangle 14">
            <a:extLst>
              <a:ext uri="{FF2B5EF4-FFF2-40B4-BE49-F238E27FC236}">
                <a16:creationId xmlns:a16="http://schemas.microsoft.com/office/drawing/2014/main" id="{555DABD5-511C-D370-94A5-63045DEAE96A}"/>
              </a:ext>
            </a:extLst>
          </p:cNvPr>
          <p:cNvSpPr>
            <a:spLocks noChangeArrowheads="1"/>
          </p:cNvSpPr>
          <p:nvPr/>
        </p:nvSpPr>
        <p:spPr bwMode="auto">
          <a:xfrm>
            <a:off x="958850" y="1981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6149" name="Rectangle 16">
            <a:extLst>
              <a:ext uri="{FF2B5EF4-FFF2-40B4-BE49-F238E27FC236}">
                <a16:creationId xmlns:a16="http://schemas.microsoft.com/office/drawing/2014/main" id="{A9D4ADD1-742D-1094-94ED-7C72454D8833}"/>
              </a:ext>
            </a:extLst>
          </p:cNvPr>
          <p:cNvSpPr>
            <a:spLocks noChangeArrowheads="1"/>
          </p:cNvSpPr>
          <p:nvPr/>
        </p:nvSpPr>
        <p:spPr bwMode="auto">
          <a:xfrm>
            <a:off x="3611563" y="2803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6150" name="Rectangle 18">
            <a:extLst>
              <a:ext uri="{FF2B5EF4-FFF2-40B4-BE49-F238E27FC236}">
                <a16:creationId xmlns:a16="http://schemas.microsoft.com/office/drawing/2014/main" id="{5F3B3294-404B-6A20-5761-5E0AF4957CA5}"/>
              </a:ext>
            </a:extLst>
          </p:cNvPr>
          <p:cNvSpPr>
            <a:spLocks noChangeArrowheads="1"/>
          </p:cNvSpPr>
          <p:nvPr/>
        </p:nvSpPr>
        <p:spPr bwMode="auto">
          <a:xfrm>
            <a:off x="0" y="1371600"/>
            <a:ext cx="91440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fr-FR" altLang="en-US" sz="2800" b="1">
                <a:latin typeface="Palatino" pitchFamily="8" charset="0"/>
              </a:rPr>
              <a:t>«Mais tandis que les Grecs </a:t>
            </a:r>
            <a:r>
              <a:rPr lang="en-US" altLang="en-US" sz="2800" b="1">
                <a:latin typeface="Palatino" pitchFamily="8" charset="0"/>
              </a:rPr>
              <a:t>éta</a:t>
            </a:r>
            <a:r>
              <a:rPr lang="fr-FR" altLang="en-US" sz="2800" b="1">
                <a:latin typeface="Palatino" pitchFamily="8" charset="0"/>
              </a:rPr>
              <a:t>ient en g</a:t>
            </a:r>
            <a:r>
              <a:rPr lang="en-US" altLang="en-US" sz="2800" b="1">
                <a:latin typeface="Palatino" pitchFamily="8" charset="0"/>
              </a:rPr>
              <a:t>éométr</a:t>
            </a:r>
            <a:r>
              <a:rPr lang="fr-FR" altLang="en-US" sz="2800" b="1">
                <a:latin typeface="Palatino" pitchFamily="8" charset="0"/>
              </a:rPr>
              <a:t>ie d'une force qui nous étonne tous les jours, et en calcul les ignares que l'on sait (…)  les Indiens, au contraire, ont </a:t>
            </a:r>
            <a:r>
              <a:rPr lang="en-US" altLang="en-US" sz="2800" b="1">
                <a:latin typeface="Palatino" pitchFamily="8" charset="0"/>
              </a:rPr>
              <a:t>été</a:t>
            </a:r>
            <a:r>
              <a:rPr lang="fr-FR" altLang="en-US" sz="2800" b="1">
                <a:latin typeface="Lucida Grande" pitchFamily="8" charset="0"/>
              </a:rPr>
              <a:t>�</a:t>
            </a:r>
            <a:r>
              <a:rPr lang="fr-FR" altLang="en-US" sz="2800" b="1">
                <a:latin typeface="Palatino" pitchFamily="8" charset="0"/>
              </a:rPr>
              <a:t> peu habiles g</a:t>
            </a:r>
            <a:r>
              <a:rPr lang="en-US" altLang="en-US" sz="2800" b="1">
                <a:latin typeface="Palatino" pitchFamily="8" charset="0"/>
              </a:rPr>
              <a:t>éomètr</a:t>
            </a:r>
            <a:r>
              <a:rPr lang="fr-FR" altLang="en-US" sz="2800" b="1">
                <a:latin typeface="Palatino" pitchFamily="8" charset="0"/>
              </a:rPr>
              <a:t>es, m</a:t>
            </a:r>
            <a:r>
              <a:rPr lang="fr-FR" altLang="ja-JP" sz="2800" b="1">
                <a:latin typeface="Palatino" pitchFamily="8" charset="0"/>
              </a:rPr>
              <a:t>êm</a:t>
            </a:r>
            <a:r>
              <a:rPr lang="en-US" altLang="en-US" sz="2800" b="1">
                <a:latin typeface="Palatino" pitchFamily="8" charset="0"/>
              </a:rPr>
              <a:t>e</a:t>
            </a:r>
            <a:r>
              <a:rPr lang="fr-FR" altLang="en-US" sz="2800" b="1">
                <a:latin typeface="Palatino" pitchFamily="8" charset="0"/>
              </a:rPr>
              <a:t> apr</a:t>
            </a:r>
            <a:r>
              <a:rPr lang="en-US" altLang="en-US" sz="2800" b="1">
                <a:latin typeface="Palatino" pitchFamily="8" charset="0"/>
              </a:rPr>
              <a:t>ès </a:t>
            </a:r>
            <a:r>
              <a:rPr lang="fr-FR" altLang="en-US" sz="2800" b="1">
                <a:latin typeface="Palatino" pitchFamily="8" charset="0"/>
              </a:rPr>
              <a:t>les le</a:t>
            </a:r>
            <a:r>
              <a:rPr lang="en-US" altLang="en-US" sz="2800" b="1">
                <a:latin typeface="Palatino" pitchFamily="8" charset="0"/>
              </a:rPr>
              <a:t>çon</a:t>
            </a:r>
            <a:r>
              <a:rPr lang="fr-FR" altLang="en-US" sz="2800" b="1">
                <a:latin typeface="Palatino" pitchFamily="8" charset="0"/>
              </a:rPr>
              <a:t>s qu'ils ont pu recevoir des Grecs, tandis qu'ils ont eu pour le calcul une disposition naturelle toute particuli</a:t>
            </a:r>
            <a:r>
              <a:rPr lang="en-US" altLang="en-US" sz="2800" b="1">
                <a:latin typeface="Palatino" pitchFamily="8" charset="0"/>
              </a:rPr>
              <a:t>ère</a:t>
            </a:r>
            <a:r>
              <a:rPr lang="fr-FR" altLang="en-US" sz="2800" b="1">
                <a:latin typeface="Palatino" pitchFamily="8" charset="0"/>
              </a:rPr>
              <a:t>, ainsi qu'il ressort des exemples bien connus de calculs compliqu</a:t>
            </a:r>
            <a:r>
              <a:rPr lang="en-US" altLang="en-US" sz="2800" b="1">
                <a:latin typeface="Palatino" pitchFamily="8" charset="0"/>
              </a:rPr>
              <a:t>és </a:t>
            </a:r>
            <a:r>
              <a:rPr lang="fr-FR" altLang="en-US" sz="2800" b="1">
                <a:latin typeface="Palatino" pitchFamily="8" charset="0"/>
              </a:rPr>
              <a:t>effectu</a:t>
            </a:r>
            <a:r>
              <a:rPr lang="en-US" altLang="en-US" sz="2800" b="1">
                <a:latin typeface="Palatino" pitchFamily="8" charset="0"/>
              </a:rPr>
              <a:t>és </a:t>
            </a:r>
            <a:r>
              <a:rPr lang="fr-FR" altLang="en-US" sz="2800" b="1">
                <a:latin typeface="Palatino" pitchFamily="8" charset="0"/>
              </a:rPr>
              <a:t>par eux </a:t>
            </a:r>
            <a:r>
              <a:rPr lang="fr-FR" altLang="en-US" sz="2800" b="1">
                <a:latin typeface="Lucida Grande" pitchFamily="8" charset="0"/>
              </a:rPr>
              <a:t>�</a:t>
            </a:r>
            <a:r>
              <a:rPr lang="fr-FR" altLang="en-US" sz="2800" b="1">
                <a:latin typeface="Palatino" pitchFamily="8" charset="0"/>
              </a:rPr>
              <a:t>à des </a:t>
            </a:r>
            <a:r>
              <a:rPr lang="en-US" altLang="en-US" sz="2800" b="1">
                <a:latin typeface="Palatino" pitchFamily="8" charset="0"/>
              </a:rPr>
              <a:t>épo</a:t>
            </a:r>
            <a:r>
              <a:rPr lang="fr-FR" altLang="en-US" sz="2800" b="1">
                <a:latin typeface="Palatino" pitchFamily="8" charset="0"/>
              </a:rPr>
              <a:t>ques qui remontent jusqu'</a:t>
            </a:r>
            <a:r>
              <a:rPr lang="fr-FR" altLang="en-US" sz="2800" b="1">
                <a:latin typeface="Lucida Grande" pitchFamily="8" charset="0"/>
              </a:rPr>
              <a:t>�</a:t>
            </a:r>
            <a:r>
              <a:rPr lang="fr-FR" altLang="en-US" sz="2800" b="1">
                <a:latin typeface="Palatino" pitchFamily="8" charset="0"/>
              </a:rPr>
              <a:t> à une antiquité l</a:t>
            </a:r>
            <a:r>
              <a:rPr lang="en-US" altLang="en-US" sz="2800" b="1">
                <a:latin typeface="Palatino" pitchFamily="8" charset="0"/>
              </a:rPr>
              <a:t>ége</a:t>
            </a:r>
            <a:r>
              <a:rPr lang="fr-FR" altLang="en-US" sz="2800" b="1">
                <a:latin typeface="Palatino" pitchFamily="8" charset="0"/>
              </a:rPr>
              <a:t>ndaire»</a:t>
            </a:r>
            <a:endParaRPr lang="fr-FR" altLang="en-US" sz="3200" b="1">
              <a:latin typeface="Palatino" pitchFamily="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2F9B2DB-A137-A20D-A20E-09C7440AAAB6}"/>
              </a:ext>
            </a:extLst>
          </p:cNvPr>
          <p:cNvSpPr>
            <a:spLocks noGrp="1" noChangeArrowheads="1"/>
          </p:cNvSpPr>
          <p:nvPr>
            <p:ph type="title"/>
          </p:nvPr>
        </p:nvSpPr>
        <p:spPr>
          <a:xfrm>
            <a:off x="685800" y="228600"/>
            <a:ext cx="7772400" cy="1143000"/>
          </a:xfrm>
        </p:spPr>
        <p:txBody>
          <a:bodyPr/>
          <a:lstStyle/>
          <a:p>
            <a:pPr eaLnBrk="1" hangingPunct="1"/>
            <a:r>
              <a:rPr lang="fr-FR" altLang="en-US"/>
              <a:t>The Chasles - Libri controversy</a:t>
            </a:r>
          </a:p>
        </p:txBody>
      </p:sp>
      <p:pic>
        <p:nvPicPr>
          <p:cNvPr id="7171" name="Picture 4" descr="Guglielmo_Libri_Carucci_dalla_Sommaja">
            <a:extLst>
              <a:ext uri="{FF2B5EF4-FFF2-40B4-BE49-F238E27FC236}">
                <a16:creationId xmlns:a16="http://schemas.microsoft.com/office/drawing/2014/main" id="{6F10C4EB-B213-178B-492A-61EC4EEA0D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828800"/>
            <a:ext cx="33194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a:extLst>
              <a:ext uri="{FF2B5EF4-FFF2-40B4-BE49-F238E27FC236}">
                <a16:creationId xmlns:a16="http://schemas.microsoft.com/office/drawing/2014/main" id="{CCD7E38E-CAE5-77B5-1A5A-73C876065010}"/>
              </a:ext>
            </a:extLst>
          </p:cNvPr>
          <p:cNvSpPr>
            <a:spLocks noChangeArrowheads="1"/>
          </p:cNvSpPr>
          <p:nvPr/>
        </p:nvSpPr>
        <p:spPr bwMode="auto">
          <a:xfrm>
            <a:off x="4876800" y="6172200"/>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a:t>Gugliemo Libri (1803-1869)</a:t>
            </a:r>
          </a:p>
        </p:txBody>
      </p:sp>
      <p:pic>
        <p:nvPicPr>
          <p:cNvPr id="7173" name="Picture 6" descr="430px-Michel_Chasles">
            <a:extLst>
              <a:ext uri="{FF2B5EF4-FFF2-40B4-BE49-F238E27FC236}">
                <a16:creationId xmlns:a16="http://schemas.microsoft.com/office/drawing/2014/main" id="{0CF87797-D95B-C2EA-1586-0A3E3A5C0F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2895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
            <a:extLst>
              <a:ext uri="{FF2B5EF4-FFF2-40B4-BE49-F238E27FC236}">
                <a16:creationId xmlns:a16="http://schemas.microsoft.com/office/drawing/2014/main" id="{9456BB07-3E95-6E8B-7A0E-B68FB493C980}"/>
              </a:ext>
            </a:extLst>
          </p:cNvPr>
          <p:cNvSpPr>
            <a:spLocks noChangeArrowheads="1"/>
          </p:cNvSpPr>
          <p:nvPr/>
        </p:nvSpPr>
        <p:spPr bwMode="auto">
          <a:xfrm>
            <a:off x="228600" y="6096000"/>
            <a:ext cx="3995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a:t>Michel Chasles (1793-1880)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87F04F6-DD81-3339-3D5F-2809F9193F0A}"/>
              </a:ext>
            </a:extLst>
          </p:cNvPr>
          <p:cNvSpPr>
            <a:spLocks noChangeArrowheads="1"/>
          </p:cNvSpPr>
          <p:nvPr/>
        </p:nvSpPr>
        <p:spPr bwMode="auto">
          <a:xfrm>
            <a:off x="228600" y="304800"/>
            <a:ext cx="8137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600" b="1">
                <a:solidFill>
                  <a:schemeClr val="tx2"/>
                </a:solidFill>
              </a:rPr>
              <a:t>George Rusby Kaye’s strange denial</a:t>
            </a:r>
            <a:endParaRPr lang="fr-FR" altLang="en-US"/>
          </a:p>
        </p:txBody>
      </p:sp>
      <p:sp>
        <p:nvSpPr>
          <p:cNvPr id="8195" name="Rectangle 3">
            <a:extLst>
              <a:ext uri="{FF2B5EF4-FFF2-40B4-BE49-F238E27FC236}">
                <a16:creationId xmlns:a16="http://schemas.microsoft.com/office/drawing/2014/main" id="{21B9BEB2-3315-4615-8473-C0ED72396EEC}"/>
              </a:ext>
            </a:extLst>
          </p:cNvPr>
          <p:cNvSpPr>
            <a:spLocks noChangeArrowheads="1"/>
          </p:cNvSpPr>
          <p:nvPr/>
        </p:nvSpPr>
        <p:spPr bwMode="auto">
          <a:xfrm>
            <a:off x="533400" y="5334000"/>
            <a:ext cx="7999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i="1">
                <a:solidFill>
                  <a:schemeClr val="tx2"/>
                </a:solidFill>
                <a:latin typeface="Comic Sans MS" panose="030F0702030302020204" pitchFamily="66" charset="0"/>
              </a:rPr>
              <a:t>Notes on Indian Mathematics.- Arithmetical Notation, </a:t>
            </a:r>
          </a:p>
          <a:p>
            <a:r>
              <a:rPr lang="en-US" altLang="en-US" i="1">
                <a:solidFill>
                  <a:schemeClr val="tx2"/>
                </a:solidFill>
                <a:latin typeface="Comic Sans MS" panose="030F0702030302020204" pitchFamily="66" charset="0"/>
              </a:rPr>
              <a:t>July 1907.</a:t>
            </a:r>
            <a:endParaRPr lang="fr-FR" altLang="en-US" i="1">
              <a:solidFill>
                <a:schemeClr val="tx2"/>
              </a:solidFill>
              <a:latin typeface="Comic Sans MS" panose="030F0702030302020204" pitchFamily="66" charset="0"/>
            </a:endParaRPr>
          </a:p>
        </p:txBody>
      </p:sp>
      <p:sp>
        <p:nvSpPr>
          <p:cNvPr id="8196" name="Rectangle 4">
            <a:extLst>
              <a:ext uri="{FF2B5EF4-FFF2-40B4-BE49-F238E27FC236}">
                <a16:creationId xmlns:a16="http://schemas.microsoft.com/office/drawing/2014/main" id="{DD590F9E-21AC-7378-D16F-703A73C8EE8E}"/>
              </a:ext>
            </a:extLst>
          </p:cNvPr>
          <p:cNvSpPr>
            <a:spLocks noChangeArrowheads="1"/>
          </p:cNvSpPr>
          <p:nvPr/>
        </p:nvSpPr>
        <p:spPr bwMode="auto">
          <a:xfrm>
            <a:off x="958850" y="1981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8197" name="Rectangle 5">
            <a:extLst>
              <a:ext uri="{FF2B5EF4-FFF2-40B4-BE49-F238E27FC236}">
                <a16:creationId xmlns:a16="http://schemas.microsoft.com/office/drawing/2014/main" id="{FE3B6EE4-24BF-3635-DD2D-9FB53B2D66FF}"/>
              </a:ext>
            </a:extLst>
          </p:cNvPr>
          <p:cNvSpPr>
            <a:spLocks noChangeArrowheads="1"/>
          </p:cNvSpPr>
          <p:nvPr/>
        </p:nvSpPr>
        <p:spPr bwMode="auto">
          <a:xfrm>
            <a:off x="3611563" y="2803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8198" name="Rectangle 6">
            <a:extLst>
              <a:ext uri="{FF2B5EF4-FFF2-40B4-BE49-F238E27FC236}">
                <a16:creationId xmlns:a16="http://schemas.microsoft.com/office/drawing/2014/main" id="{BD84581C-A5FA-9FF6-9B3A-E76560AD1396}"/>
              </a:ext>
            </a:extLst>
          </p:cNvPr>
          <p:cNvSpPr>
            <a:spLocks noChangeArrowheads="1"/>
          </p:cNvSpPr>
          <p:nvPr/>
        </p:nvSpPr>
        <p:spPr bwMode="auto">
          <a:xfrm>
            <a:off x="0" y="1676400"/>
            <a:ext cx="903287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200" b="1">
                <a:latin typeface="Palatino" pitchFamily="8" charset="0"/>
              </a:rPr>
              <a:t>« We can </a:t>
            </a:r>
            <a:r>
              <a:rPr lang="en-US" altLang="en-US" sz="3200" b="1">
                <a:latin typeface="Palatino" pitchFamily="8" charset="0"/>
              </a:rPr>
              <a:t>go further and state with perfect truth </a:t>
            </a:r>
          </a:p>
          <a:p>
            <a:r>
              <a:rPr lang="en-US" altLang="en-US" sz="3200" b="1">
                <a:latin typeface="Palatino" pitchFamily="8" charset="0"/>
              </a:rPr>
              <a:t>that, in the whole range of Hindu mathematics, </a:t>
            </a:r>
          </a:p>
          <a:p>
            <a:r>
              <a:rPr lang="en-US" altLang="en-US" sz="3200" b="1">
                <a:latin typeface="Palatino" pitchFamily="8" charset="0"/>
              </a:rPr>
              <a:t>there is not the slightest indication of the use </a:t>
            </a:r>
          </a:p>
          <a:p>
            <a:r>
              <a:rPr lang="en-US" altLang="en-US" sz="3200" b="1">
                <a:latin typeface="Palatino" pitchFamily="8" charset="0"/>
              </a:rPr>
              <a:t>of any idea of place-value before the tenth </a:t>
            </a:r>
          </a:p>
          <a:p>
            <a:r>
              <a:rPr lang="en-US" altLang="en-US" sz="3200" b="1">
                <a:latin typeface="Palatino" pitchFamily="8" charset="0"/>
              </a:rPr>
              <a:t>Century A. D.</a:t>
            </a:r>
            <a:r>
              <a:rPr lang="fr-FR" altLang="en-US" sz="3200" b="1">
                <a:latin typeface="Palatino" pitchFamily="8" charset="0"/>
              </a:rPr>
              <a:t> »</a:t>
            </a:r>
            <a:endParaRPr lang="fr-FR" alt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a:extLst>
              <a:ext uri="{FF2B5EF4-FFF2-40B4-BE49-F238E27FC236}">
                <a16:creationId xmlns:a16="http://schemas.microsoft.com/office/drawing/2014/main" id="{89CE898F-775E-9169-3C47-0426EF523345}"/>
              </a:ext>
            </a:extLst>
          </p:cNvPr>
          <p:cNvSpPr>
            <a:spLocks noChangeArrowheads="1"/>
          </p:cNvSpPr>
          <p:nvPr/>
        </p:nvSpPr>
        <p:spPr bwMode="auto">
          <a:xfrm>
            <a:off x="228600" y="0"/>
            <a:ext cx="32908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4000" b="1">
                <a:solidFill>
                  <a:schemeClr val="tx2"/>
                </a:solidFill>
              </a:rPr>
              <a:t>Vivekananda</a:t>
            </a:r>
            <a:endParaRPr lang="fr-FR" altLang="en-US" sz="4000"/>
          </a:p>
        </p:txBody>
      </p:sp>
      <p:sp>
        <p:nvSpPr>
          <p:cNvPr id="9219" name="Rectangle 1028">
            <a:extLst>
              <a:ext uri="{FF2B5EF4-FFF2-40B4-BE49-F238E27FC236}">
                <a16:creationId xmlns:a16="http://schemas.microsoft.com/office/drawing/2014/main" id="{52681F32-8217-B6E1-671D-BE6D060D43AB}"/>
              </a:ext>
            </a:extLst>
          </p:cNvPr>
          <p:cNvSpPr>
            <a:spLocks noChangeArrowheads="1"/>
          </p:cNvSpPr>
          <p:nvPr/>
        </p:nvSpPr>
        <p:spPr bwMode="auto">
          <a:xfrm>
            <a:off x="958850" y="1981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9220" name="Rectangle 1029">
            <a:extLst>
              <a:ext uri="{FF2B5EF4-FFF2-40B4-BE49-F238E27FC236}">
                <a16:creationId xmlns:a16="http://schemas.microsoft.com/office/drawing/2014/main" id="{AAC9E549-1AB0-2701-D447-0FE15F7B674E}"/>
              </a:ext>
            </a:extLst>
          </p:cNvPr>
          <p:cNvSpPr>
            <a:spLocks noChangeArrowheads="1"/>
          </p:cNvSpPr>
          <p:nvPr/>
        </p:nvSpPr>
        <p:spPr bwMode="auto">
          <a:xfrm>
            <a:off x="3611563" y="2803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pic>
        <p:nvPicPr>
          <p:cNvPr id="9221" name="Picture 1031" descr="Vivekananda">
            <a:extLst>
              <a:ext uri="{FF2B5EF4-FFF2-40B4-BE49-F238E27FC236}">
                <a16:creationId xmlns:a16="http://schemas.microsoft.com/office/drawing/2014/main" id="{D726D9D1-7A63-0C05-6735-85BBA496D4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04800"/>
            <a:ext cx="419735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1032">
            <a:extLst>
              <a:ext uri="{FF2B5EF4-FFF2-40B4-BE49-F238E27FC236}">
                <a16:creationId xmlns:a16="http://schemas.microsoft.com/office/drawing/2014/main" id="{544347B4-A130-73D9-9034-4A341D7254E9}"/>
              </a:ext>
            </a:extLst>
          </p:cNvPr>
          <p:cNvSpPr>
            <a:spLocks noChangeArrowheads="1"/>
          </p:cNvSpPr>
          <p:nvPr/>
        </p:nvSpPr>
        <p:spPr bwMode="auto">
          <a:xfrm>
            <a:off x="685800" y="685800"/>
            <a:ext cx="2613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4000" b="1">
                <a:solidFill>
                  <a:schemeClr val="tx2"/>
                </a:solidFill>
              </a:rPr>
              <a:t>1863-1902</a:t>
            </a:r>
            <a:endParaRPr lang="fr-FR" altLang="en-US" sz="4000"/>
          </a:p>
        </p:txBody>
      </p:sp>
      <p:sp>
        <p:nvSpPr>
          <p:cNvPr id="9223" name="Rectangle 1033">
            <a:extLst>
              <a:ext uri="{FF2B5EF4-FFF2-40B4-BE49-F238E27FC236}">
                <a16:creationId xmlns:a16="http://schemas.microsoft.com/office/drawing/2014/main" id="{FE1357F8-A66B-6A6E-E382-B411B581BCE8}"/>
              </a:ext>
            </a:extLst>
          </p:cNvPr>
          <p:cNvSpPr>
            <a:spLocks noChangeArrowheads="1"/>
          </p:cNvSpPr>
          <p:nvPr/>
        </p:nvSpPr>
        <p:spPr bwMode="auto">
          <a:xfrm>
            <a:off x="228600" y="1371600"/>
            <a:ext cx="38862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fr-FR" altLang="en-US" b="1"/>
              <a:t>« </a:t>
            </a:r>
            <a:r>
              <a:rPr lang="fr-FR" altLang="en-US" b="1">
                <a:latin typeface="Comic Sans MS" panose="030F0702030302020204" pitchFamily="66" charset="0"/>
              </a:rPr>
              <a:t>Vivekananda laid the foundations of a neo-Hindu apologia that not just found the most advanced speculative sciences as always-already there in Hinduism, but also presented India as the 'guru' who will teach the West how to use science in a spiritually meaningful manner.</a:t>
            </a:r>
            <a:r>
              <a:rPr lang="fr-FR" altLang="en-US" b="1"/>
              <a:t> »</a:t>
            </a:r>
            <a:endParaRPr lang="fr-FR" altLang="en-US" b="1">
              <a:latin typeface="Comic Sans MS" panose="030F0702030302020204" pitchFamily="66" charset="0"/>
            </a:endParaRPr>
          </a:p>
        </p:txBody>
      </p:sp>
      <p:sp>
        <p:nvSpPr>
          <p:cNvPr id="9224" name="Rectangle 1034">
            <a:extLst>
              <a:ext uri="{FF2B5EF4-FFF2-40B4-BE49-F238E27FC236}">
                <a16:creationId xmlns:a16="http://schemas.microsoft.com/office/drawing/2014/main" id="{FF9CE8FE-5F9C-4F1A-FFF7-2FBE063C740E}"/>
              </a:ext>
            </a:extLst>
          </p:cNvPr>
          <p:cNvSpPr>
            <a:spLocks noChangeArrowheads="1"/>
          </p:cNvSpPr>
          <p:nvPr/>
        </p:nvSpPr>
        <p:spPr bwMode="auto">
          <a:xfrm>
            <a:off x="4343400" y="5867400"/>
            <a:ext cx="42672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1400" b="1">
                <a:solidFill>
                  <a:schemeClr val="tx2"/>
                </a:solidFill>
                <a:latin typeface="Times" panose="02020603050405020304" pitchFamily="18" charset="0"/>
              </a:rPr>
              <a:t>Raina, Dhruv</a:t>
            </a:r>
            <a:r>
              <a:rPr lang="fr-FR" altLang="en-US" sz="1400">
                <a:solidFill>
                  <a:schemeClr val="tx2"/>
                </a:solidFill>
                <a:latin typeface="Times" panose="02020603050405020304" pitchFamily="18" charset="0"/>
              </a:rPr>
              <a:t> 1997 Evolving perspectives on science and history : a chronicle of modern India's scientific enchantment and disenchantment (1850-1980). </a:t>
            </a:r>
            <a:r>
              <a:rPr lang="fr-FR" altLang="en-US" sz="1400" i="1">
                <a:solidFill>
                  <a:schemeClr val="tx2"/>
                </a:solidFill>
                <a:latin typeface="Times" panose="02020603050405020304" pitchFamily="18" charset="0"/>
              </a:rPr>
              <a:t>Social Epistemology</a:t>
            </a:r>
            <a:r>
              <a:rPr lang="fr-FR" altLang="en-US" sz="1400">
                <a:solidFill>
                  <a:schemeClr val="tx2"/>
                </a:solidFill>
                <a:latin typeface="Times" panose="02020603050405020304" pitchFamily="18" charset="0"/>
              </a:rPr>
              <a:t> 11: 3-24.</a:t>
            </a:r>
            <a:endParaRPr lang="fr-FR" altLang="en-US" sz="1400">
              <a:latin typeface="Times"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E5955DC-5EBF-B59B-4053-D83F07D4335A}"/>
              </a:ext>
            </a:extLst>
          </p:cNvPr>
          <p:cNvSpPr>
            <a:spLocks noChangeArrowheads="1"/>
          </p:cNvSpPr>
          <p:nvPr/>
        </p:nvSpPr>
        <p:spPr bwMode="auto">
          <a:xfrm>
            <a:off x="1447800" y="381000"/>
            <a:ext cx="630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600" b="1">
                <a:solidFill>
                  <a:schemeClr val="tx2"/>
                </a:solidFill>
              </a:rPr>
              <a:t>Working with Indian Pandits</a:t>
            </a:r>
            <a:endParaRPr lang="fr-FR" altLang="en-US"/>
          </a:p>
        </p:txBody>
      </p:sp>
      <p:sp>
        <p:nvSpPr>
          <p:cNvPr id="10243" name="Rectangle 3">
            <a:extLst>
              <a:ext uri="{FF2B5EF4-FFF2-40B4-BE49-F238E27FC236}">
                <a16:creationId xmlns:a16="http://schemas.microsoft.com/office/drawing/2014/main" id="{871C1FF6-95A3-FD26-9863-221BAA3F1507}"/>
              </a:ext>
            </a:extLst>
          </p:cNvPr>
          <p:cNvSpPr>
            <a:spLocks noChangeArrowheads="1"/>
          </p:cNvSpPr>
          <p:nvPr/>
        </p:nvSpPr>
        <p:spPr bwMode="auto">
          <a:xfrm>
            <a:off x="533400" y="5334000"/>
            <a:ext cx="2143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i="1">
                <a:solidFill>
                  <a:schemeClr val="tx2"/>
                </a:solidFill>
                <a:latin typeface="Comic Sans MS" panose="030F0702030302020204" pitchFamily="66" charset="0"/>
              </a:rPr>
              <a:t>James Pinsep.</a:t>
            </a:r>
            <a:endParaRPr lang="fr-FR" altLang="en-US" i="1">
              <a:solidFill>
                <a:schemeClr val="tx2"/>
              </a:solidFill>
              <a:latin typeface="Comic Sans MS" panose="030F0702030302020204" pitchFamily="66" charset="0"/>
            </a:endParaRPr>
          </a:p>
        </p:txBody>
      </p:sp>
      <p:sp>
        <p:nvSpPr>
          <p:cNvPr id="10244" name="Rectangle 4">
            <a:extLst>
              <a:ext uri="{FF2B5EF4-FFF2-40B4-BE49-F238E27FC236}">
                <a16:creationId xmlns:a16="http://schemas.microsoft.com/office/drawing/2014/main" id="{0671C445-E5ED-C79F-982C-48E9E4A7E9E1}"/>
              </a:ext>
            </a:extLst>
          </p:cNvPr>
          <p:cNvSpPr>
            <a:spLocks noChangeArrowheads="1"/>
          </p:cNvSpPr>
          <p:nvPr/>
        </p:nvSpPr>
        <p:spPr bwMode="auto">
          <a:xfrm>
            <a:off x="958850" y="1981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10245" name="Rectangle 5">
            <a:extLst>
              <a:ext uri="{FF2B5EF4-FFF2-40B4-BE49-F238E27FC236}">
                <a16:creationId xmlns:a16="http://schemas.microsoft.com/office/drawing/2014/main" id="{374CA991-8CD3-B992-74B7-92A9B9555B30}"/>
              </a:ext>
            </a:extLst>
          </p:cNvPr>
          <p:cNvSpPr>
            <a:spLocks noChangeArrowheads="1"/>
          </p:cNvSpPr>
          <p:nvPr/>
        </p:nvSpPr>
        <p:spPr bwMode="auto">
          <a:xfrm>
            <a:off x="3611563" y="2803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p>
        </p:txBody>
      </p:sp>
      <p:sp>
        <p:nvSpPr>
          <p:cNvPr id="10246" name="Rectangle 6">
            <a:extLst>
              <a:ext uri="{FF2B5EF4-FFF2-40B4-BE49-F238E27FC236}">
                <a16:creationId xmlns:a16="http://schemas.microsoft.com/office/drawing/2014/main" id="{32ECEEDA-3E8E-EE7B-0613-BC3039A3D14C}"/>
              </a:ext>
            </a:extLst>
          </p:cNvPr>
          <p:cNvSpPr>
            <a:spLocks noChangeArrowheads="1"/>
          </p:cNvSpPr>
          <p:nvPr/>
        </p:nvSpPr>
        <p:spPr bwMode="auto">
          <a:xfrm>
            <a:off x="0" y="1676400"/>
            <a:ext cx="8763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en-US" sz="3200" b="1">
                <a:latin typeface="Palatino" pitchFamily="8" charset="0"/>
              </a:rPr>
              <a:t>« </a:t>
            </a:r>
            <a:r>
              <a:rPr lang="en-US" altLang="en-US" sz="3200" b="1">
                <a:latin typeface="Palatino" pitchFamily="8" charset="0"/>
              </a:rPr>
              <a:t>To aid in prosecuting my inquiry, I begged</a:t>
            </a:r>
          </a:p>
          <a:p>
            <a:r>
              <a:rPr lang="en-US" altLang="en-US" sz="3200" b="1">
                <a:latin typeface="Palatino" pitchFamily="8" charset="0"/>
              </a:rPr>
              <a:t> Kamalākānta to point out any allusions to the</a:t>
            </a:r>
          </a:p>
          <a:p>
            <a:r>
              <a:rPr lang="en-US" altLang="en-US" sz="3200" b="1">
                <a:latin typeface="Palatino" pitchFamily="8" charset="0"/>
              </a:rPr>
              <a:t> forms of the ancient numerals he might have </a:t>
            </a:r>
          </a:p>
          <a:p>
            <a:r>
              <a:rPr lang="en-US" altLang="en-US" sz="3200" b="1">
                <a:latin typeface="Palatino" pitchFamily="8" charset="0"/>
              </a:rPr>
              <a:t>met with in grammars or other works, but he </a:t>
            </a:r>
          </a:p>
          <a:p>
            <a:r>
              <a:rPr lang="en-US" altLang="en-US" sz="3200" b="1">
                <a:latin typeface="Palatino" pitchFamily="8" charset="0"/>
              </a:rPr>
              <a:t>could produce but very few instances to the point. </a:t>
            </a:r>
            <a:r>
              <a:rPr lang="fr-FR" altLang="en-US" sz="3200" b="1">
                <a:latin typeface="Palatino" pitchFamily="8" charset="0"/>
              </a:rPr>
              <a:t> »</a:t>
            </a:r>
          </a:p>
        </p:txBody>
      </p:sp>
    </p:spTree>
  </p:cSld>
  <p:clrMapOvr>
    <a:masterClrMapping/>
  </p:clrMapOvr>
</p:sld>
</file>

<file path=ppt/theme/theme1.xml><?xml version="1.0" encoding="utf-8"?>
<a:theme xmlns:a="http://schemas.openxmlformats.org/drawingml/2006/main" name="Nouvelle présentation">
  <a:themeElements>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1028</Words>
  <Application>Microsoft Office PowerPoint</Application>
  <PresentationFormat>On-screen Show (4:3)</PresentationFormat>
  <Paragraphs>150</Paragraphs>
  <Slides>27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MS PGothic</vt:lpstr>
      <vt:lpstr>Palatino</vt:lpstr>
      <vt:lpstr>Comic Sans MS</vt:lpstr>
      <vt:lpstr>Chalkboard</vt:lpstr>
      <vt:lpstr>Lucida Grande</vt:lpstr>
      <vt:lpstr>Times</vt:lpstr>
      <vt:lpstr>Engravers MT</vt:lpstr>
      <vt:lpstr>Britannic Bold</vt:lpstr>
      <vt:lpstr>Baskerville Semibold</vt:lpstr>
      <vt:lpstr>Nouvelle présentation</vt:lpstr>
      <vt:lpstr>Is “Hindu mathematics” a European idea? </vt:lpstr>
      <vt:lpstr>Chronology : vedic culture</vt:lpstr>
      <vt:lpstr>Illustrations  of different  syenaciti (eagle altars)</vt:lpstr>
      <vt:lpstr>Classical mathematics in Sanskrit</vt:lpstr>
      <vt:lpstr>PowerPoint Presentation</vt:lpstr>
      <vt:lpstr>The Chasles - Libri controversy</vt:lpstr>
      <vt:lpstr>PowerPoint Presentation</vt:lpstr>
      <vt:lpstr>PowerPoint Presentation</vt:lpstr>
      <vt:lpstr>PowerPoint Presentation</vt:lpstr>
      <vt:lpstr>PowerPoint Presentation</vt:lpstr>
      <vt:lpstr>PowerPoint Presentation</vt:lpstr>
      <vt:lpstr>The young KṚṢṆA BhĀratĪ ThĪrhajĪ</vt:lpstr>
      <vt:lpstr>KṚṢṆA BhĀratĪ ThĪrhajĪ  In his old age</vt:lpstr>
      <vt:lpstr>Posterity of Vedic Mathematics: The Maharishi</vt:lpstr>
      <vt:lpstr>Multiplying 9 by 7</vt:lpstr>
      <vt:lpstr>Multiplying 9 by 7</vt:lpstr>
      <vt:lpstr>Multiplying 998 by 997</vt:lpstr>
      <vt:lpstr>Multiplying 998 by 997</vt:lpstr>
      <vt:lpstr>In fact, old historical traditions describe this cross-subtraction process as having been responsible for the acceptance of the × mark as the sign of multiplication  VM p. 13</vt:lpstr>
      <vt:lpstr>Vedic Mathematic’s historical representations: a post-colonial trend</vt:lpstr>
      <vt:lpstr>PowerPoint Presentation</vt:lpstr>
      <vt:lpstr>PowerPoint Presentation</vt:lpstr>
      <vt:lpstr>Vedic Mathematic’s Historiographical representations</vt:lpstr>
      <vt:lpstr>Vedic Mathematic’s sub-text Historiography</vt:lpstr>
      <vt:lpstr>Posterity of Vedic Mathematics</vt:lpstr>
      <vt:lpstr>Vedic Science</vt:lpstr>
      <vt:lpstr>PowerPoint Presentation</vt:lpstr>
    </vt:vector>
  </TitlesOfParts>
  <Company>Agathe Keller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Vedic Mathematics</dc:title>
  <dc:creator>Agathe Keller</dc:creator>
  <cp:lastModifiedBy>Nayan GRIFFITHS</cp:lastModifiedBy>
  <cp:revision>301</cp:revision>
  <cp:lastPrinted>2007-11-26T17:10:26Z</cp:lastPrinted>
  <dcterms:created xsi:type="dcterms:W3CDTF">2005-01-07T15:40:50Z</dcterms:created>
  <dcterms:modified xsi:type="dcterms:W3CDTF">2023-03-24T13:38:45Z</dcterms:modified>
</cp:coreProperties>
</file>